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6"/>
  </p:notesMasterIdLst>
  <p:sldIdLst>
    <p:sldId id="262" r:id="rId3"/>
    <p:sldId id="263" r:id="rId4"/>
    <p:sldId id="381" r:id="rId5"/>
    <p:sldId id="265" r:id="rId6"/>
    <p:sldId id="271" r:id="rId7"/>
    <p:sldId id="2632" r:id="rId8"/>
    <p:sldId id="2633" r:id="rId9"/>
    <p:sldId id="299" r:id="rId10"/>
    <p:sldId id="300" r:id="rId11"/>
    <p:sldId id="2634" r:id="rId12"/>
    <p:sldId id="2635" r:id="rId13"/>
    <p:sldId id="301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152" y="6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A4816-D451-4B92-84C5-79EC28912773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FB2DF-897A-452A-A881-C28C92C01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78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BD14-C576-14F8-C0DD-8D09F20D3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E12F2B-D341-8E8D-63F1-BD0809CD8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917C7-BF96-9701-8485-419B53D6A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06654-0029-F55B-1759-7A9EEA2B3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A40440-68FE-6B68-493B-9B086EDB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33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60F9-D159-C820-927A-121F040C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D9A55-A9CC-5455-4B5C-04D14A417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7F56-E9BA-9CF1-21B4-674DF51F50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9064B-3695-6739-5C5E-A55B0AA69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BB2B7-356F-3D68-05B7-B8873E58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48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DD2BDD-8DE8-E417-D829-7CC88DF3C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93DA34-A72D-CC52-2932-AA95AC9248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3545B-B568-56C9-522F-0B5A11DA4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4A8FE-4919-0EDD-0011-CC1FD80CF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A85B7-D435-1B63-81BC-2D9634E51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03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D6E6-2ABE-B81D-F710-EAA79B825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716CF-DB82-92F2-363F-4FF37D4CF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1AB37-CAB9-1A57-D7DC-4377CDB3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6019D-8832-0C5F-0ADA-B78B26F96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CE94E-BA52-2803-F4CB-4C9923DF4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56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E3DD6-D03C-041E-AF8C-A1043F439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165E3-15FF-F2AF-0EA5-A18CE000D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B836E-0429-7918-2699-E735D657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2A596-4448-FCF5-6146-51C91C760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CB14-B3BE-EB9A-8265-BE766F4C5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54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AE83-80D1-A0E9-C531-E682269A2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D5412-E2EB-ADB3-3A4C-C563E8CBC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CA48F-7AE7-5660-D0D0-A86EA62D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B3956-F70F-FF15-39AD-404F359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040FB-4063-194A-2EDB-80807981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72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8E8C-CD00-8831-48E2-736057D1B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72ABC-620E-47DB-749E-39E7F587B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1FBEE-675B-39C9-A865-0CFE3761A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B1ADA-7DFB-3284-AB40-C4494C61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689EED-EF29-4D29-44F7-D038BF2C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E1BC5-43FB-B140-DBD4-61A4DEEF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35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3062-7910-3131-84DD-14418F4ED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4A207-B4F3-E829-D347-5086D937F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4B298-54D6-8D78-7564-909F5CBEE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CFC36-123F-29DB-7C4A-C0BCF16D54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569AE-7DA9-B076-CD0E-F81C16D49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815566-2F18-E691-5874-7F7400DE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E76742-BF61-A69D-817C-B72C06FFB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793EDA-9867-D0F3-02B7-05101BC5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078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BC606-2693-F702-419E-6AA0E908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B958B5-D42E-6702-9FA3-E183EB969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1E89C6-B68B-98BA-921F-326CBFEA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248FCE-AF2E-6C69-3813-BD5720EB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05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D17EC1-7301-47BB-EDB6-F75DB257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8353E-8C52-9F7B-FB3D-296523CA5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8BDEC-1BC1-3DE6-61B3-C913AEC1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7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D73E-6B56-5E01-E6C0-9F980D68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07DD0-38E0-4743-3E6F-60E9D5857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224ADB-7966-E3B7-00E3-22BFC96EC8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21463-2AA7-86DB-0F7C-22B97B272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5F80E-ABFD-BE00-7A9B-190320D1A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B2192-F9D8-D4CF-8250-78B65CF0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9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B74FE-4688-EE83-E42F-ED512D9F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DEF7F-ACF8-3521-BE15-9B6249C5F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C0135-941D-4C3A-92F9-7B4C91E50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F6F62-E334-A3E3-62B2-58DCC7D3F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7424D-C4C2-6BFE-B4DB-50A4C359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28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12233-6922-A90F-74F3-06FFC70AD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5CE06-02DB-CECB-5FA7-C9740BC8F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7A51F6-C6DE-A110-45C5-3EAE36340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7D0CC-61EC-2299-EB3E-B1DCC089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25440-4FD5-0DCF-A654-592C9D4B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579E7-B0D9-23C6-B524-5FE8BD8B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99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87462-A464-2E1E-2684-D660CED9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86498-B9A6-97FC-19BA-971FFA8ED7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37557-372B-AD57-1680-0BD827DA5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2DB3-004B-21B7-79B9-8418A72DD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E211-B58C-628E-D8C4-08DBC6F96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73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10EAA0-C6F2-A67A-D691-F19F246C1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A29B9-E201-8BE6-9549-40A0D7A3D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29887-EAF1-3281-7D01-825D06FD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F2161-6886-468B-FDA6-17AD8CA5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E9355-1C99-597E-23A1-AC07D1A08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51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1AB5-3C34-5AC4-C969-7A481D86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24947-69CD-2D37-8D04-F2AC6DA89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6DB8-76F3-1103-F771-A241BEB612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DEE86-45B1-7EAB-938D-6F340F396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F711-3516-0DED-C3FE-A5F1FF587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8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3012B-26C9-6BE3-8391-A1993E75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9282D-30D1-97B8-997B-CFB704D05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BC96A-0F42-9C60-7CB3-0D757E4A2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65914C-14C1-51BD-13E8-C7AA06BC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60203-7455-B504-8F9E-131420D9C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FCC169-825F-D151-24B9-44DB7FDB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3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2034-1299-44FE-E0AD-AB101946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E8AA3-E701-4283-D2B6-31F3C4AB1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23F912-BF78-ED1A-0D4E-15356E9F0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9F3D48-8468-B4F2-8673-43336F597D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C658B-5912-1C9D-5D57-6757F66B2A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47D4B-A813-D9D4-B3DB-F60AE2DD77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43F98-B587-A674-8241-4498340A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CB4AB-9631-15FC-E0B6-D463D108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86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C307-F3FA-38CC-03F2-1E1905F3A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E9E7B5-6002-5E00-4A12-6F8163A8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97C784-6275-06A9-E885-E36D2178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6E4E5-26FD-20D0-7827-C160939F8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5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E4F0B0-D446-AE3C-5A11-1E841DBBEC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B1A62-C76C-2B2E-09E6-5D463214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DA849-EAD1-327D-79D3-417A371D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9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87CCC-C01C-386A-5F80-EB54DF40D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70B6-9AD7-095E-E5B4-44FF6EA6A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08C7E-3123-C72F-B851-E4D82A350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496CA-972D-8539-CDBC-F8FD5F81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EEAA3-0B50-7204-FABA-CC231072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C9822B-786C-C972-C242-D33326A2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1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6C523-48E4-6B5F-FA1E-1064675D8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D0E2E-6BB5-9AE2-2CAF-347C00FC16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540FD-4949-5AF0-DB52-74018A4772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521E3-5A3E-0CEF-5B54-57843B425B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733E28A-4DE8-448A-893D-002C5B22328D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EC2DF-B55D-1A81-069E-27061782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CE463-AE8E-3B16-C06C-F8081ED5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AE9642-27A9-4AB6-8ED9-FEEAA84A9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98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21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9Slide.vn - 2019">
            <a:extLst>
              <a:ext uri="{FF2B5EF4-FFF2-40B4-BE49-F238E27FC236}">
                <a16:creationId xmlns:a16="http://schemas.microsoft.com/office/drawing/2014/main" id="{AB5A1265-316F-FBA3-A0E4-F64B494B6336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FCEF1-3216-004D-2955-B67520F5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75646-2828-DD4D-A085-E4C0DF176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8637-2043-BCD5-B20E-3AF7A54F9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0572C-BD3D-4F5D-890C-7DE828D145EE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E6124-FC6D-23F7-FA7C-0CB4F314C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E4859-AD73-1471-4DEE-50FBC0231D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D8CF8-DF26-4E15-8028-6CB626DC9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1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microsoft.com/office/2007/relationships/hdphoto" Target="../media/hdphoto3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 descr="A store with shelves of liquor and a cart&#10;&#10;Description automatically generated">
            <a:extLst>
              <a:ext uri="{FF2B5EF4-FFF2-40B4-BE49-F238E27FC236}">
                <a16:creationId xmlns:a16="http://schemas.microsoft.com/office/drawing/2014/main" id="{1BCCA4AC-2974-C863-9E42-1D8EAF809F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7D588A-E339-40F2-8C93-2E5F1F33DCCC}"/>
              </a:ext>
            </a:extLst>
          </p:cNvPr>
          <p:cNvSpPr/>
          <p:nvPr/>
        </p:nvSpPr>
        <p:spPr>
          <a:xfrm>
            <a:off x="1671023" y="881743"/>
            <a:ext cx="9330510" cy="4067857"/>
          </a:xfrm>
          <a:custGeom>
            <a:avLst/>
            <a:gdLst>
              <a:gd name="connsiteX0" fmla="*/ 0 w 9330510"/>
              <a:gd name="connsiteY0" fmla="*/ 677990 h 4067857"/>
              <a:gd name="connsiteX1" fmla="*/ 677990 w 9330510"/>
              <a:gd name="connsiteY1" fmla="*/ 0 h 4067857"/>
              <a:gd name="connsiteX2" fmla="*/ 8652520 w 9330510"/>
              <a:gd name="connsiteY2" fmla="*/ 0 h 4067857"/>
              <a:gd name="connsiteX3" fmla="*/ 9330510 w 9330510"/>
              <a:gd name="connsiteY3" fmla="*/ 677990 h 4067857"/>
              <a:gd name="connsiteX4" fmla="*/ 9330510 w 9330510"/>
              <a:gd name="connsiteY4" fmla="*/ 3389867 h 4067857"/>
              <a:gd name="connsiteX5" fmla="*/ 8652520 w 9330510"/>
              <a:gd name="connsiteY5" fmla="*/ 4067857 h 4067857"/>
              <a:gd name="connsiteX6" fmla="*/ 677990 w 9330510"/>
              <a:gd name="connsiteY6" fmla="*/ 4067857 h 4067857"/>
              <a:gd name="connsiteX7" fmla="*/ 0 w 9330510"/>
              <a:gd name="connsiteY7" fmla="*/ 3389867 h 4067857"/>
              <a:gd name="connsiteX8" fmla="*/ 0 w 9330510"/>
              <a:gd name="connsiteY8" fmla="*/ 677990 h 406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30510" h="4067857" fill="none" extrusionOk="0">
                <a:moveTo>
                  <a:pt x="0" y="677990"/>
                </a:moveTo>
                <a:cubicBezTo>
                  <a:pt x="-21558" y="300059"/>
                  <a:pt x="316348" y="10470"/>
                  <a:pt x="677990" y="0"/>
                </a:cubicBezTo>
                <a:cubicBezTo>
                  <a:pt x="1615270" y="130954"/>
                  <a:pt x="4929698" y="43574"/>
                  <a:pt x="8652520" y="0"/>
                </a:cubicBezTo>
                <a:cubicBezTo>
                  <a:pt x="9049272" y="34361"/>
                  <a:pt x="9364230" y="344851"/>
                  <a:pt x="9330510" y="677990"/>
                </a:cubicBezTo>
                <a:cubicBezTo>
                  <a:pt x="9180071" y="1220670"/>
                  <a:pt x="9416389" y="2862467"/>
                  <a:pt x="9330510" y="3389867"/>
                </a:cubicBezTo>
                <a:cubicBezTo>
                  <a:pt x="9315971" y="3766698"/>
                  <a:pt x="8988410" y="4041255"/>
                  <a:pt x="8652520" y="4067857"/>
                </a:cubicBezTo>
                <a:cubicBezTo>
                  <a:pt x="6227800" y="4223054"/>
                  <a:pt x="3034405" y="4230877"/>
                  <a:pt x="677990" y="4067857"/>
                </a:cubicBezTo>
                <a:cubicBezTo>
                  <a:pt x="305929" y="4035618"/>
                  <a:pt x="-33249" y="3783725"/>
                  <a:pt x="0" y="3389867"/>
                </a:cubicBezTo>
                <a:cubicBezTo>
                  <a:pt x="64656" y="2067330"/>
                  <a:pt x="-17807" y="1499981"/>
                  <a:pt x="0" y="677990"/>
                </a:cubicBezTo>
                <a:close/>
              </a:path>
              <a:path w="9330510" h="4067857" stroke="0" extrusionOk="0">
                <a:moveTo>
                  <a:pt x="0" y="677990"/>
                </a:moveTo>
                <a:cubicBezTo>
                  <a:pt x="-35736" y="281503"/>
                  <a:pt x="250880" y="19767"/>
                  <a:pt x="677990" y="0"/>
                </a:cubicBezTo>
                <a:cubicBezTo>
                  <a:pt x="1665282" y="132882"/>
                  <a:pt x="6146359" y="-84951"/>
                  <a:pt x="8652520" y="0"/>
                </a:cubicBezTo>
                <a:cubicBezTo>
                  <a:pt x="9006701" y="19788"/>
                  <a:pt x="9325605" y="330655"/>
                  <a:pt x="9330510" y="677990"/>
                </a:cubicBezTo>
                <a:cubicBezTo>
                  <a:pt x="9350697" y="1505547"/>
                  <a:pt x="9482990" y="2115614"/>
                  <a:pt x="9330510" y="3389867"/>
                </a:cubicBezTo>
                <a:cubicBezTo>
                  <a:pt x="9338220" y="3765226"/>
                  <a:pt x="9040481" y="4040039"/>
                  <a:pt x="8652520" y="4067857"/>
                </a:cubicBezTo>
                <a:cubicBezTo>
                  <a:pt x="7015333" y="4155496"/>
                  <a:pt x="1752864" y="3995178"/>
                  <a:pt x="677990" y="4067857"/>
                </a:cubicBezTo>
                <a:cubicBezTo>
                  <a:pt x="302573" y="4058582"/>
                  <a:pt x="-29634" y="3805494"/>
                  <a:pt x="0" y="3389867"/>
                </a:cubicBezTo>
                <a:cubicBezTo>
                  <a:pt x="-38581" y="2042331"/>
                  <a:pt x="63341" y="1142287"/>
                  <a:pt x="0" y="67799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6713F9-5F57-E7F9-19B5-E658F5924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589" y="1041668"/>
            <a:ext cx="3944454" cy="1158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BE9177-0412-E7CF-498B-E8DEE484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508" y="682153"/>
            <a:ext cx="2891081" cy="2391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25CA69-B4D4-D02A-B797-7F733405E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266" y="2175441"/>
            <a:ext cx="8617468" cy="2217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641FF-2A85-4BBF-1ECA-9ECD0138D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072" y="881743"/>
            <a:ext cx="1293698" cy="1293698"/>
          </a:xfrm>
          <a:prstGeom prst="rect">
            <a:avLst/>
          </a:prstGeom>
        </p:spPr>
      </p:pic>
      <p:pic>
        <p:nvPicPr>
          <p:cNvPr id="8" name="Picture 7" descr="A cartoon of a child pointing&#10;&#10;Description automatically generated">
            <a:extLst>
              <a:ext uri="{FF2B5EF4-FFF2-40B4-BE49-F238E27FC236}">
                <a16:creationId xmlns:a16="http://schemas.microsoft.com/office/drawing/2014/main" id="{B7AC455D-3DFD-6E2C-4FCE-CD620E02F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676" y1="60908" x2="71753" y2="57125"/>
                        <a14:foregroundMark x1="71753" y1="57125" x2="71879" y2="57125"/>
                        <a14:foregroundMark x1="49306" y1="60908" x2="52711" y2="57755"/>
                        <a14:foregroundMark x1="50315" y1="89533" x2="50694" y2="83102"/>
                        <a14:foregroundMark x1="56116" y1="86507" x2="56116" y2="82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93514" y="2467197"/>
            <a:ext cx="4360658" cy="46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78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shelves full of toys&#10;&#10;Description automatically generated">
            <a:extLst>
              <a:ext uri="{FF2B5EF4-FFF2-40B4-BE49-F238E27FC236}">
                <a16:creationId xmlns:a16="http://schemas.microsoft.com/office/drawing/2014/main" id="{7FD73A27-D565-5573-7C72-7BB9C2D3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85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Hình chữ nhật: Góc Tròn 6">
            <a:extLst>
              <a:ext uri="{FF2B5EF4-FFF2-40B4-BE49-F238E27FC236}">
                <a16:creationId xmlns:a16="http://schemas.microsoft.com/office/drawing/2014/main" id="{5B7FC96A-1D50-8CA4-EBD0-6ABE1B52D060}"/>
              </a:ext>
            </a:extLst>
          </p:cNvPr>
          <p:cNvSpPr/>
          <p:nvPr/>
        </p:nvSpPr>
        <p:spPr>
          <a:xfrm>
            <a:off x="360482" y="356927"/>
            <a:ext cx="11471036" cy="6144146"/>
          </a:xfrm>
          <a:custGeom>
            <a:avLst/>
            <a:gdLst>
              <a:gd name="connsiteX0" fmla="*/ 0 w 11471036"/>
              <a:gd name="connsiteY0" fmla="*/ 1024045 h 6144146"/>
              <a:gd name="connsiteX1" fmla="*/ 1024045 w 11471036"/>
              <a:gd name="connsiteY1" fmla="*/ 0 h 6144146"/>
              <a:gd name="connsiteX2" fmla="*/ 10446991 w 11471036"/>
              <a:gd name="connsiteY2" fmla="*/ 0 h 6144146"/>
              <a:gd name="connsiteX3" fmla="*/ 11471036 w 11471036"/>
              <a:gd name="connsiteY3" fmla="*/ 1024045 h 6144146"/>
              <a:gd name="connsiteX4" fmla="*/ 11471036 w 11471036"/>
              <a:gd name="connsiteY4" fmla="*/ 5120101 h 6144146"/>
              <a:gd name="connsiteX5" fmla="*/ 10446991 w 11471036"/>
              <a:gd name="connsiteY5" fmla="*/ 6144146 h 6144146"/>
              <a:gd name="connsiteX6" fmla="*/ 1024045 w 11471036"/>
              <a:gd name="connsiteY6" fmla="*/ 6144146 h 6144146"/>
              <a:gd name="connsiteX7" fmla="*/ 0 w 11471036"/>
              <a:gd name="connsiteY7" fmla="*/ 5120101 h 6144146"/>
              <a:gd name="connsiteX8" fmla="*/ 0 w 11471036"/>
              <a:gd name="connsiteY8" fmla="*/ 1024045 h 614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1036" h="6144146" fill="none" extrusionOk="0">
                <a:moveTo>
                  <a:pt x="0" y="1024045"/>
                </a:moveTo>
                <a:cubicBezTo>
                  <a:pt x="-14456" y="459380"/>
                  <a:pt x="447665" y="61418"/>
                  <a:pt x="1024045" y="0"/>
                </a:cubicBezTo>
                <a:cubicBezTo>
                  <a:pt x="5669657" y="77600"/>
                  <a:pt x="8228950" y="-27269"/>
                  <a:pt x="10446991" y="0"/>
                </a:cubicBezTo>
                <a:cubicBezTo>
                  <a:pt x="11057670" y="-59514"/>
                  <a:pt x="11567503" y="486880"/>
                  <a:pt x="11471036" y="1024045"/>
                </a:cubicBezTo>
                <a:cubicBezTo>
                  <a:pt x="11580036" y="2739407"/>
                  <a:pt x="11392827" y="3120661"/>
                  <a:pt x="11471036" y="5120101"/>
                </a:cubicBezTo>
                <a:cubicBezTo>
                  <a:pt x="11366767" y="5644876"/>
                  <a:pt x="11002227" y="6148701"/>
                  <a:pt x="10446991" y="6144146"/>
                </a:cubicBezTo>
                <a:cubicBezTo>
                  <a:pt x="7124574" y="6193323"/>
                  <a:pt x="3857274" y="6021444"/>
                  <a:pt x="1024045" y="6144146"/>
                </a:cubicBezTo>
                <a:cubicBezTo>
                  <a:pt x="452164" y="6192662"/>
                  <a:pt x="-8814" y="5693254"/>
                  <a:pt x="0" y="5120101"/>
                </a:cubicBezTo>
                <a:cubicBezTo>
                  <a:pt x="47022" y="4257639"/>
                  <a:pt x="104569" y="2032998"/>
                  <a:pt x="0" y="1024045"/>
                </a:cubicBezTo>
                <a:close/>
              </a:path>
              <a:path w="11471036" h="6144146" stroke="0" extrusionOk="0">
                <a:moveTo>
                  <a:pt x="0" y="1024045"/>
                </a:moveTo>
                <a:cubicBezTo>
                  <a:pt x="106327" y="446327"/>
                  <a:pt x="487400" y="-1930"/>
                  <a:pt x="1024045" y="0"/>
                </a:cubicBezTo>
                <a:cubicBezTo>
                  <a:pt x="5291291" y="-129276"/>
                  <a:pt x="7355919" y="-77778"/>
                  <a:pt x="10446991" y="0"/>
                </a:cubicBezTo>
                <a:cubicBezTo>
                  <a:pt x="10990744" y="-69532"/>
                  <a:pt x="11467507" y="478831"/>
                  <a:pt x="11471036" y="1024045"/>
                </a:cubicBezTo>
                <a:cubicBezTo>
                  <a:pt x="11552635" y="3020398"/>
                  <a:pt x="11625336" y="4670010"/>
                  <a:pt x="11471036" y="5120101"/>
                </a:cubicBezTo>
                <a:cubicBezTo>
                  <a:pt x="11479014" y="5702489"/>
                  <a:pt x="10966760" y="6159710"/>
                  <a:pt x="10446991" y="6144146"/>
                </a:cubicBezTo>
                <a:cubicBezTo>
                  <a:pt x="6623347" y="6188366"/>
                  <a:pt x="2038038" y="6114764"/>
                  <a:pt x="1024045" y="6144146"/>
                </a:cubicBezTo>
                <a:cubicBezTo>
                  <a:pt x="434775" y="6053062"/>
                  <a:pt x="-82668" y="5666559"/>
                  <a:pt x="0" y="5120101"/>
                </a:cubicBezTo>
                <a:cubicBezTo>
                  <a:pt x="-159954" y="3220450"/>
                  <a:pt x="22140" y="2115979"/>
                  <a:pt x="0" y="1024045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435B24-EA96-B289-9BFC-8EF6B6F2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975" y="752475"/>
            <a:ext cx="6286500" cy="2228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0B844B-D99D-A336-0B44-41A193CF4351}"/>
              </a:ext>
            </a:extLst>
          </p:cNvPr>
          <p:cNvSpPr txBox="1"/>
          <p:nvPr/>
        </p:nvSpPr>
        <p:spPr>
          <a:xfrm>
            <a:off x="1104900" y="320040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Rô-bốt đã vẽ những dạng hình phẳng nào trong bức tranh?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A19AE6-34FB-0333-FD18-18F45B8E6580}"/>
              </a:ext>
            </a:extLst>
          </p:cNvPr>
          <p:cNvSpPr txBox="1"/>
          <p:nvPr/>
        </p:nvSpPr>
        <p:spPr>
          <a:xfrm>
            <a:off x="676274" y="3944035"/>
            <a:ext cx="105632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 tròn, hình thoi, hình bình hành, hình chữ nhật</a:t>
            </a:r>
            <a:endParaRPr lang="vi-VN" sz="3200" b="1" i="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637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desk and a lamp&#10;&#10;Description automatically generated">
            <a:extLst>
              <a:ext uri="{FF2B5EF4-FFF2-40B4-BE49-F238E27FC236}">
                <a16:creationId xmlns:a16="http://schemas.microsoft.com/office/drawing/2014/main" id="{77BA6C2F-6AE4-DAA0-EA3E-92CB65A80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r="578"/>
          <a:stretch/>
        </p:blipFill>
        <p:spPr>
          <a:xfrm>
            <a:off x="4" y="0"/>
            <a:ext cx="12191996" cy="6857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2DF40-2593-B655-4D06-4E688912E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34" y="1602349"/>
            <a:ext cx="9602032" cy="31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1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shelves full of toys&#10;&#10;Description automatically generated">
            <a:extLst>
              <a:ext uri="{FF2B5EF4-FFF2-40B4-BE49-F238E27FC236}">
                <a16:creationId xmlns:a16="http://schemas.microsoft.com/office/drawing/2014/main" id="{7FD73A27-D565-5573-7C72-7BB9C2D3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85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Hình chữ nhật: Góc Tròn 6">
            <a:extLst>
              <a:ext uri="{FF2B5EF4-FFF2-40B4-BE49-F238E27FC236}">
                <a16:creationId xmlns:a16="http://schemas.microsoft.com/office/drawing/2014/main" id="{5B7FC96A-1D50-8CA4-EBD0-6ABE1B52D060}"/>
              </a:ext>
            </a:extLst>
          </p:cNvPr>
          <p:cNvSpPr/>
          <p:nvPr/>
        </p:nvSpPr>
        <p:spPr>
          <a:xfrm>
            <a:off x="360482" y="356927"/>
            <a:ext cx="11471036" cy="6144146"/>
          </a:xfrm>
          <a:custGeom>
            <a:avLst/>
            <a:gdLst>
              <a:gd name="connsiteX0" fmla="*/ 0 w 11471036"/>
              <a:gd name="connsiteY0" fmla="*/ 1024045 h 6144146"/>
              <a:gd name="connsiteX1" fmla="*/ 1024045 w 11471036"/>
              <a:gd name="connsiteY1" fmla="*/ 0 h 6144146"/>
              <a:gd name="connsiteX2" fmla="*/ 10446991 w 11471036"/>
              <a:gd name="connsiteY2" fmla="*/ 0 h 6144146"/>
              <a:gd name="connsiteX3" fmla="*/ 11471036 w 11471036"/>
              <a:gd name="connsiteY3" fmla="*/ 1024045 h 6144146"/>
              <a:gd name="connsiteX4" fmla="*/ 11471036 w 11471036"/>
              <a:gd name="connsiteY4" fmla="*/ 5120101 h 6144146"/>
              <a:gd name="connsiteX5" fmla="*/ 10446991 w 11471036"/>
              <a:gd name="connsiteY5" fmla="*/ 6144146 h 6144146"/>
              <a:gd name="connsiteX6" fmla="*/ 1024045 w 11471036"/>
              <a:gd name="connsiteY6" fmla="*/ 6144146 h 6144146"/>
              <a:gd name="connsiteX7" fmla="*/ 0 w 11471036"/>
              <a:gd name="connsiteY7" fmla="*/ 5120101 h 6144146"/>
              <a:gd name="connsiteX8" fmla="*/ 0 w 11471036"/>
              <a:gd name="connsiteY8" fmla="*/ 1024045 h 614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1036" h="6144146" fill="none" extrusionOk="0">
                <a:moveTo>
                  <a:pt x="0" y="1024045"/>
                </a:moveTo>
                <a:cubicBezTo>
                  <a:pt x="-14456" y="459380"/>
                  <a:pt x="447665" y="61418"/>
                  <a:pt x="1024045" y="0"/>
                </a:cubicBezTo>
                <a:cubicBezTo>
                  <a:pt x="5669657" y="77600"/>
                  <a:pt x="8228950" y="-27269"/>
                  <a:pt x="10446991" y="0"/>
                </a:cubicBezTo>
                <a:cubicBezTo>
                  <a:pt x="11057670" y="-59514"/>
                  <a:pt x="11567503" y="486880"/>
                  <a:pt x="11471036" y="1024045"/>
                </a:cubicBezTo>
                <a:cubicBezTo>
                  <a:pt x="11580036" y="2739407"/>
                  <a:pt x="11392827" y="3120661"/>
                  <a:pt x="11471036" y="5120101"/>
                </a:cubicBezTo>
                <a:cubicBezTo>
                  <a:pt x="11366767" y="5644876"/>
                  <a:pt x="11002227" y="6148701"/>
                  <a:pt x="10446991" y="6144146"/>
                </a:cubicBezTo>
                <a:cubicBezTo>
                  <a:pt x="7124574" y="6193323"/>
                  <a:pt x="3857274" y="6021444"/>
                  <a:pt x="1024045" y="6144146"/>
                </a:cubicBezTo>
                <a:cubicBezTo>
                  <a:pt x="452164" y="6192662"/>
                  <a:pt x="-8814" y="5693254"/>
                  <a:pt x="0" y="5120101"/>
                </a:cubicBezTo>
                <a:cubicBezTo>
                  <a:pt x="47022" y="4257639"/>
                  <a:pt x="104569" y="2032998"/>
                  <a:pt x="0" y="1024045"/>
                </a:cubicBezTo>
                <a:close/>
              </a:path>
              <a:path w="11471036" h="6144146" stroke="0" extrusionOk="0">
                <a:moveTo>
                  <a:pt x="0" y="1024045"/>
                </a:moveTo>
                <a:cubicBezTo>
                  <a:pt x="106327" y="446327"/>
                  <a:pt x="487400" y="-1930"/>
                  <a:pt x="1024045" y="0"/>
                </a:cubicBezTo>
                <a:cubicBezTo>
                  <a:pt x="5291291" y="-129276"/>
                  <a:pt x="7355919" y="-77778"/>
                  <a:pt x="10446991" y="0"/>
                </a:cubicBezTo>
                <a:cubicBezTo>
                  <a:pt x="10990744" y="-69532"/>
                  <a:pt x="11467507" y="478831"/>
                  <a:pt x="11471036" y="1024045"/>
                </a:cubicBezTo>
                <a:cubicBezTo>
                  <a:pt x="11552635" y="3020398"/>
                  <a:pt x="11625336" y="4670010"/>
                  <a:pt x="11471036" y="5120101"/>
                </a:cubicBezTo>
                <a:cubicBezTo>
                  <a:pt x="11479014" y="5702489"/>
                  <a:pt x="10966760" y="6159710"/>
                  <a:pt x="10446991" y="6144146"/>
                </a:cubicBezTo>
                <a:cubicBezTo>
                  <a:pt x="6623347" y="6188366"/>
                  <a:pt x="2038038" y="6114764"/>
                  <a:pt x="1024045" y="6144146"/>
                </a:cubicBezTo>
                <a:cubicBezTo>
                  <a:pt x="434775" y="6053062"/>
                  <a:pt x="-82668" y="5666559"/>
                  <a:pt x="0" y="5120101"/>
                </a:cubicBezTo>
                <a:cubicBezTo>
                  <a:pt x="-159954" y="3220450"/>
                  <a:pt x="22140" y="2115979"/>
                  <a:pt x="0" y="1024045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Nhóm 14">
            <a:extLst>
              <a:ext uri="{FF2B5EF4-FFF2-40B4-BE49-F238E27FC236}">
                <a16:creationId xmlns:a16="http://schemas.microsoft.com/office/drawing/2014/main" id="{D15DA55A-37E5-875F-F29C-140A025FB065}"/>
              </a:ext>
            </a:extLst>
          </p:cNvPr>
          <p:cNvGrpSpPr/>
          <p:nvPr/>
        </p:nvGrpSpPr>
        <p:grpSpPr>
          <a:xfrm>
            <a:off x="795783" y="396980"/>
            <a:ext cx="10828969" cy="1576457"/>
            <a:chOff x="890133" y="539870"/>
            <a:chExt cx="10828969" cy="1576457"/>
          </a:xfrm>
        </p:grpSpPr>
        <p:grpSp>
          <p:nvGrpSpPr>
            <p:cNvPr id="9" name="Nhóm 15">
              <a:extLst>
                <a:ext uri="{FF2B5EF4-FFF2-40B4-BE49-F238E27FC236}">
                  <a16:creationId xmlns:a16="http://schemas.microsoft.com/office/drawing/2014/main" id="{50BE2888-CE74-650B-D243-2398FAED606C}"/>
                </a:ext>
              </a:extLst>
            </p:cNvPr>
            <p:cNvGrpSpPr/>
            <p:nvPr/>
          </p:nvGrpSpPr>
          <p:grpSpPr>
            <a:xfrm>
              <a:off x="890133" y="603778"/>
              <a:ext cx="640080" cy="646588"/>
              <a:chOff x="890133" y="603778"/>
              <a:chExt cx="640080" cy="646588"/>
            </a:xfrm>
          </p:grpSpPr>
          <p:sp>
            <p:nvSpPr>
              <p:cNvPr id="11" name="Oval 22">
                <a:extLst>
                  <a:ext uri="{FF2B5EF4-FFF2-40B4-BE49-F238E27FC236}">
                    <a16:creationId xmlns:a16="http://schemas.microsoft.com/office/drawing/2014/main" id="{ABD61059-7725-83D1-2788-7D3AA3BC955A}"/>
                  </a:ext>
                </a:extLst>
              </p:cNvPr>
              <p:cNvSpPr/>
              <p:nvPr/>
            </p:nvSpPr>
            <p:spPr>
              <a:xfrm>
                <a:off x="890133" y="603778"/>
                <a:ext cx="640080" cy="64008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TextBox 23">
                <a:extLst>
                  <a:ext uri="{FF2B5EF4-FFF2-40B4-BE49-F238E27FC236}">
                    <a16:creationId xmlns:a16="http://schemas.microsoft.com/office/drawing/2014/main" id="{4A749418-A5E0-88F5-37FE-53D433DA409F}"/>
                  </a:ext>
                </a:extLst>
              </p:cNvPr>
              <p:cNvSpPr txBox="1"/>
              <p:nvPr/>
            </p:nvSpPr>
            <p:spPr>
              <a:xfrm>
                <a:off x="890133" y="604035"/>
                <a:ext cx="6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Ciel Pony" panose="02000000000000000000" pitchFamily="2" charset="0"/>
                    <a:ea typeface="+mn-ea"/>
                    <a:cs typeface="+mn-cs"/>
                  </a:rPr>
                  <a:t>4</a:t>
                </a:r>
                <a:endPara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Ciel Pony" panose="02000000000000000000" pitchFamily="2" charset="0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16">
                  <a:extLst>
                    <a:ext uri="{FF2B5EF4-FFF2-40B4-BE49-F238E27FC236}">
                      <a16:creationId xmlns:a16="http://schemas.microsoft.com/office/drawing/2014/main" id="{05FADF12-03FC-5503-2AA9-B0F599AEC8F2}"/>
                    </a:ext>
                  </a:extLst>
                </p:cNvPr>
                <p:cNvSpPr txBox="1"/>
                <p:nvPr/>
              </p:nvSpPr>
              <p:spPr>
                <a:xfrm>
                  <a:off x="1537852" y="539870"/>
                  <a:ext cx="10181250" cy="15764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vi-VN" sz="28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Bác Năm thu hoạch được 1 tấn 250 kg cam. Số cam đó được chia thành cam loại I và cam loại II. Biết rằng số cam loại I chiếm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a14:m>
                  <a:r>
                    <a:rPr kumimoji="0" lang="vi-VN" sz="280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206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Calibri" panose="020F0502020204030204" pitchFamily="34" charset="0"/>
                    </a:rPr>
                    <a:t> tổng số cam thu hoạch. Tính số ki-lô-gam cam mỗi loại.</a:t>
                  </a:r>
                  <a:endPara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16">
                  <a:extLst>
                    <a:ext uri="{FF2B5EF4-FFF2-40B4-BE49-F238E27FC236}">
                      <a16:creationId xmlns:a16="http://schemas.microsoft.com/office/drawing/2014/main" id="{05FADF12-03FC-5503-2AA9-B0F599AEC8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7852" y="539870"/>
                  <a:ext cx="10181250" cy="1576457"/>
                </a:xfrm>
                <a:prstGeom prst="rect">
                  <a:avLst/>
                </a:prstGeom>
                <a:blipFill>
                  <a:blip r:embed="rId3"/>
                  <a:stretch>
                    <a:fillRect l="-1257" t="-3861" r="-1198" b="-96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Freeform 2">
            <a:extLst>
              <a:ext uri="{FF2B5EF4-FFF2-40B4-BE49-F238E27FC236}">
                <a16:creationId xmlns:a16="http://schemas.microsoft.com/office/drawing/2014/main" id="{B965A9AF-8BDC-D300-1934-1ED4C67796B1}"/>
              </a:ext>
            </a:extLst>
          </p:cNvPr>
          <p:cNvSpPr/>
          <p:nvPr/>
        </p:nvSpPr>
        <p:spPr>
          <a:xfrm>
            <a:off x="381000" y="2581275"/>
            <a:ext cx="3219450" cy="3390900"/>
          </a:xfrm>
          <a:custGeom>
            <a:avLst/>
            <a:gdLst/>
            <a:ahLst/>
            <a:cxnLst/>
            <a:rect l="l" t="t" r="r" b="b"/>
            <a:pathLst>
              <a:path w="7931277" h="8229600">
                <a:moveTo>
                  <a:pt x="0" y="0"/>
                </a:moveTo>
                <a:lnTo>
                  <a:pt x="7931277" y="0"/>
                </a:lnTo>
                <a:lnTo>
                  <a:pt x="79312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12B976-B4CD-466F-75ED-E2F6AF3971A1}"/>
                  </a:ext>
                </a:extLst>
              </p:cNvPr>
              <p:cNvSpPr txBox="1"/>
              <p:nvPr/>
            </p:nvSpPr>
            <p:spPr>
              <a:xfrm>
                <a:off x="3438525" y="2333625"/>
                <a:ext cx="8020050" cy="33000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Bài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giải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algn="ctr"/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Đổi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1 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tấn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250 kg = 1 250 kg</a:t>
                </a:r>
              </a:p>
              <a:p>
                <a:pPr algn="ctr"/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ki-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lô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-gam cam 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loại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 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algn="ctr"/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1 250 ×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vi-VN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375 (kg)</a:t>
                </a:r>
              </a:p>
              <a:p>
                <a:pPr algn="ctr"/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ki-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lô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-gam cam 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loại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II 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</a:p>
              <a:p>
                <a:pPr algn="ctr"/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1 250 – 375 = 875 (kg)</a:t>
                </a:r>
              </a:p>
              <a:p>
                <a:pPr algn="r"/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Đáp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loại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I: 375 kg; </a:t>
                </a:r>
                <a:r>
                  <a:rPr lang="en-US" sz="2800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loại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II: 875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12B976-B4CD-466F-75ED-E2F6AF397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8525" y="2333625"/>
                <a:ext cx="8020050" cy="3300006"/>
              </a:xfrm>
              <a:prstGeom prst="rect">
                <a:avLst/>
              </a:prstGeom>
              <a:blipFill>
                <a:blip r:embed="rId5"/>
                <a:stretch>
                  <a:fillRect t="-2033" r="-1520" b="-4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5240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cartoon building with a phone booth and a telephone booth&#10;&#10;Description automatically generated">
            <a:extLst>
              <a:ext uri="{FF2B5EF4-FFF2-40B4-BE49-F238E27FC236}">
                <a16:creationId xmlns:a16="http://schemas.microsoft.com/office/drawing/2014/main" id="{BECBF3C7-94C6-5072-7098-6CFDD2D62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249" cy="6858000"/>
          </a:xfrm>
          <a:prstGeom prst="rect">
            <a:avLst/>
          </a:prstGeom>
        </p:spPr>
      </p:pic>
      <p:pic>
        <p:nvPicPr>
          <p:cNvPr id="27" name="Picture 26" descr="A cartoon of a toy store&#10;&#10;Description automatically generated">
            <a:extLst>
              <a:ext uri="{FF2B5EF4-FFF2-40B4-BE49-F238E27FC236}">
                <a16:creationId xmlns:a16="http://schemas.microsoft.com/office/drawing/2014/main" id="{8BCE718E-B38F-A9EA-1611-408813384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513" y="462396"/>
            <a:ext cx="4764163" cy="4292659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28F21DE-C5EE-42FB-4820-F140FB41D17E}"/>
              </a:ext>
            </a:extLst>
          </p:cNvPr>
          <p:cNvGrpSpPr/>
          <p:nvPr/>
        </p:nvGrpSpPr>
        <p:grpSpPr>
          <a:xfrm flipH="1">
            <a:off x="8231782" y="2315992"/>
            <a:ext cx="4152142" cy="4079612"/>
            <a:chOff x="1238329" y="2722332"/>
            <a:chExt cx="4152142" cy="4079612"/>
          </a:xfrm>
        </p:grpSpPr>
        <p:pic>
          <p:nvPicPr>
            <p:cNvPr id="6" name="Picture 5" descr="A cartoon of a child pointing&#10;&#10;Description automatically generated">
              <a:extLst>
                <a:ext uri="{FF2B5EF4-FFF2-40B4-BE49-F238E27FC236}">
                  <a16:creationId xmlns:a16="http://schemas.microsoft.com/office/drawing/2014/main" id="{4CE722D9-43E2-25FA-1128-09C86998C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8676" y1="60908" x2="71753" y2="57125"/>
                          <a14:foregroundMark x1="71753" y1="57125" x2="71879" y2="57125"/>
                          <a14:foregroundMark x1="49306" y1="60908" x2="52711" y2="57755"/>
                          <a14:foregroundMark x1="50315" y1="89533" x2="50694" y2="83102"/>
                          <a14:foregroundMark x1="56116" y1="86507" x2="56116" y2="827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32060">
              <a:off x="1238329" y="2722332"/>
              <a:ext cx="4152142" cy="4079612"/>
            </a:xfrm>
            <a:prstGeom prst="rect">
              <a:avLst/>
            </a:prstGeom>
          </p:spPr>
        </p:pic>
        <p:pic>
          <p:nvPicPr>
            <p:cNvPr id="8" name="Picture 7" descr="A red shopping bag with handles&#10;&#10;Description automatically generated">
              <a:extLst>
                <a:ext uri="{FF2B5EF4-FFF2-40B4-BE49-F238E27FC236}">
                  <a16:creationId xmlns:a16="http://schemas.microsoft.com/office/drawing/2014/main" id="{EC95B2FB-E6A2-678D-3A82-222CA51AE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74448" y="4545889"/>
              <a:ext cx="1492889" cy="1492889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CB0482C-4B27-A32F-69BD-48BCB5C3E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012" y="1281147"/>
            <a:ext cx="7242676" cy="3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74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81481E-6 L -0.96888 0.05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51" y="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desk and a lamp&#10;&#10;Description automatically generated">
            <a:extLst>
              <a:ext uri="{FF2B5EF4-FFF2-40B4-BE49-F238E27FC236}">
                <a16:creationId xmlns:a16="http://schemas.microsoft.com/office/drawing/2014/main" id="{77BA6C2F-6AE4-DAA0-EA3E-92CB65A80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r="578"/>
          <a:stretch/>
        </p:blipFill>
        <p:spPr>
          <a:xfrm>
            <a:off x="4" y="0"/>
            <a:ext cx="12191996" cy="6857998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30B0A8-DC9E-1D7C-B655-D1593D7A4349}"/>
              </a:ext>
            </a:extLst>
          </p:cNvPr>
          <p:cNvSpPr/>
          <p:nvPr/>
        </p:nvSpPr>
        <p:spPr>
          <a:xfrm>
            <a:off x="1575881" y="1324841"/>
            <a:ext cx="9788488" cy="4067857"/>
          </a:xfrm>
          <a:custGeom>
            <a:avLst/>
            <a:gdLst>
              <a:gd name="connsiteX0" fmla="*/ 0 w 9788488"/>
              <a:gd name="connsiteY0" fmla="*/ 677990 h 4067857"/>
              <a:gd name="connsiteX1" fmla="*/ 677990 w 9788488"/>
              <a:gd name="connsiteY1" fmla="*/ 0 h 4067857"/>
              <a:gd name="connsiteX2" fmla="*/ 9110498 w 9788488"/>
              <a:gd name="connsiteY2" fmla="*/ 0 h 4067857"/>
              <a:gd name="connsiteX3" fmla="*/ 9788488 w 9788488"/>
              <a:gd name="connsiteY3" fmla="*/ 677990 h 4067857"/>
              <a:gd name="connsiteX4" fmla="*/ 9788488 w 9788488"/>
              <a:gd name="connsiteY4" fmla="*/ 3389867 h 4067857"/>
              <a:gd name="connsiteX5" fmla="*/ 9110498 w 9788488"/>
              <a:gd name="connsiteY5" fmla="*/ 4067857 h 4067857"/>
              <a:gd name="connsiteX6" fmla="*/ 677990 w 9788488"/>
              <a:gd name="connsiteY6" fmla="*/ 4067857 h 4067857"/>
              <a:gd name="connsiteX7" fmla="*/ 0 w 9788488"/>
              <a:gd name="connsiteY7" fmla="*/ 3389867 h 4067857"/>
              <a:gd name="connsiteX8" fmla="*/ 0 w 9788488"/>
              <a:gd name="connsiteY8" fmla="*/ 677990 h 4067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88488" h="4067857" fill="none" extrusionOk="0">
                <a:moveTo>
                  <a:pt x="0" y="677990"/>
                </a:moveTo>
                <a:cubicBezTo>
                  <a:pt x="-21558" y="300059"/>
                  <a:pt x="316348" y="10470"/>
                  <a:pt x="677990" y="0"/>
                </a:cubicBezTo>
                <a:cubicBezTo>
                  <a:pt x="4498155" y="130954"/>
                  <a:pt x="6724866" y="43574"/>
                  <a:pt x="9110498" y="0"/>
                </a:cubicBezTo>
                <a:cubicBezTo>
                  <a:pt x="9507250" y="34361"/>
                  <a:pt x="9822208" y="344851"/>
                  <a:pt x="9788488" y="677990"/>
                </a:cubicBezTo>
                <a:cubicBezTo>
                  <a:pt x="9638049" y="1220670"/>
                  <a:pt x="9874367" y="2862467"/>
                  <a:pt x="9788488" y="3389867"/>
                </a:cubicBezTo>
                <a:cubicBezTo>
                  <a:pt x="9773949" y="3766698"/>
                  <a:pt x="9446388" y="4041255"/>
                  <a:pt x="9110498" y="4067857"/>
                </a:cubicBezTo>
                <a:cubicBezTo>
                  <a:pt x="6825699" y="4223054"/>
                  <a:pt x="3348161" y="4230877"/>
                  <a:pt x="677990" y="4067857"/>
                </a:cubicBezTo>
                <a:cubicBezTo>
                  <a:pt x="305929" y="4035618"/>
                  <a:pt x="-33249" y="3783725"/>
                  <a:pt x="0" y="3389867"/>
                </a:cubicBezTo>
                <a:cubicBezTo>
                  <a:pt x="64656" y="2067330"/>
                  <a:pt x="-17807" y="1499981"/>
                  <a:pt x="0" y="677990"/>
                </a:cubicBezTo>
                <a:close/>
              </a:path>
              <a:path w="9788488" h="4067857" stroke="0" extrusionOk="0">
                <a:moveTo>
                  <a:pt x="0" y="677990"/>
                </a:moveTo>
                <a:cubicBezTo>
                  <a:pt x="-35736" y="281503"/>
                  <a:pt x="250880" y="19767"/>
                  <a:pt x="677990" y="0"/>
                </a:cubicBezTo>
                <a:cubicBezTo>
                  <a:pt x="3721430" y="132882"/>
                  <a:pt x="8149805" y="-84951"/>
                  <a:pt x="9110498" y="0"/>
                </a:cubicBezTo>
                <a:cubicBezTo>
                  <a:pt x="9464679" y="19788"/>
                  <a:pt x="9783583" y="330655"/>
                  <a:pt x="9788488" y="677990"/>
                </a:cubicBezTo>
                <a:cubicBezTo>
                  <a:pt x="9808675" y="1505547"/>
                  <a:pt x="9940968" y="2115614"/>
                  <a:pt x="9788488" y="3389867"/>
                </a:cubicBezTo>
                <a:cubicBezTo>
                  <a:pt x="9796198" y="3765226"/>
                  <a:pt x="9498459" y="4040039"/>
                  <a:pt x="9110498" y="4067857"/>
                </a:cubicBezTo>
                <a:cubicBezTo>
                  <a:pt x="7949774" y="4155496"/>
                  <a:pt x="2668895" y="3995178"/>
                  <a:pt x="677990" y="4067857"/>
                </a:cubicBezTo>
                <a:cubicBezTo>
                  <a:pt x="302573" y="4058582"/>
                  <a:pt x="-29634" y="3805494"/>
                  <a:pt x="0" y="3389867"/>
                </a:cubicBezTo>
                <a:cubicBezTo>
                  <a:pt x="-38581" y="2042331"/>
                  <a:pt x="63341" y="1142287"/>
                  <a:pt x="0" y="677990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9CB99-D3C9-7030-58B7-6B4095A08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478" y="2637384"/>
            <a:ext cx="8779293" cy="1583229"/>
          </a:xfrm>
          <a:prstGeom prst="rect">
            <a:avLst/>
          </a:prstGeom>
        </p:spPr>
      </p:pic>
      <p:pic>
        <p:nvPicPr>
          <p:cNvPr id="7" name="图片 1">
            <a:extLst>
              <a:ext uri="{FF2B5EF4-FFF2-40B4-BE49-F238E27FC236}">
                <a16:creationId xmlns:a16="http://schemas.microsoft.com/office/drawing/2014/main" id="{AACB5EA0-84AD-4B73-9525-5FEAACDD6B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8646" y="-380620"/>
            <a:ext cx="7478780" cy="74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94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548174" y="5719297"/>
            <a:ext cx="15011914" cy="75332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30014" y="114300"/>
            <a:ext cx="10131972" cy="6172200"/>
          </a:xfrm>
          <a:prstGeom prst="rect">
            <a:avLst/>
          </a:prstGeom>
        </p:spPr>
      </p:pic>
      <p:pic>
        <p:nvPicPr>
          <p:cNvPr id="5" name="KĐ-KL">
            <a:hlinkClick r:id="" action="ppaction://media"/>
            <a:extLst>
              <a:ext uri="{FF2B5EF4-FFF2-40B4-BE49-F238E27FC236}">
                <a16:creationId xmlns:a16="http://schemas.microsoft.com/office/drawing/2014/main" id="{FD618872-D1CD-389C-233F-3D6FA4BFB5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72464" y="661823"/>
            <a:ext cx="9026051" cy="507715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70960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a desk and a lamp&#10;&#10;Description automatically generated">
            <a:extLst>
              <a:ext uri="{FF2B5EF4-FFF2-40B4-BE49-F238E27FC236}">
                <a16:creationId xmlns:a16="http://schemas.microsoft.com/office/drawing/2014/main" id="{77BA6C2F-6AE4-DAA0-EA3E-92CB65A808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" r="578"/>
          <a:stretch/>
        </p:blipFill>
        <p:spPr>
          <a:xfrm>
            <a:off x="4" y="0"/>
            <a:ext cx="12191996" cy="6857998"/>
          </a:xfrm>
          <a:prstGeom prst="rect">
            <a:avLst/>
          </a:prstGeom>
        </p:spPr>
      </p:pic>
      <p:sp>
        <p:nvSpPr>
          <p:cNvPr id="4" name="Hình chữ nhật: Góc Tròn 6">
            <a:extLst>
              <a:ext uri="{FF2B5EF4-FFF2-40B4-BE49-F238E27FC236}">
                <a16:creationId xmlns:a16="http://schemas.microsoft.com/office/drawing/2014/main" id="{8DB4D124-A451-188B-6D01-0736F5CDF39B}"/>
              </a:ext>
            </a:extLst>
          </p:cNvPr>
          <p:cNvSpPr/>
          <p:nvPr/>
        </p:nvSpPr>
        <p:spPr>
          <a:xfrm>
            <a:off x="2857510" y="1343911"/>
            <a:ext cx="8456947" cy="2901518"/>
          </a:xfrm>
          <a:custGeom>
            <a:avLst/>
            <a:gdLst>
              <a:gd name="connsiteX0" fmla="*/ 0 w 8456947"/>
              <a:gd name="connsiteY0" fmla="*/ 483596 h 2901518"/>
              <a:gd name="connsiteX1" fmla="*/ 483596 w 8456947"/>
              <a:gd name="connsiteY1" fmla="*/ 0 h 2901518"/>
              <a:gd name="connsiteX2" fmla="*/ 7973351 w 8456947"/>
              <a:gd name="connsiteY2" fmla="*/ 0 h 2901518"/>
              <a:gd name="connsiteX3" fmla="*/ 8456947 w 8456947"/>
              <a:gd name="connsiteY3" fmla="*/ 483596 h 2901518"/>
              <a:gd name="connsiteX4" fmla="*/ 8456947 w 8456947"/>
              <a:gd name="connsiteY4" fmla="*/ 2417922 h 2901518"/>
              <a:gd name="connsiteX5" fmla="*/ 7973351 w 8456947"/>
              <a:gd name="connsiteY5" fmla="*/ 2901518 h 2901518"/>
              <a:gd name="connsiteX6" fmla="*/ 483596 w 8456947"/>
              <a:gd name="connsiteY6" fmla="*/ 2901518 h 2901518"/>
              <a:gd name="connsiteX7" fmla="*/ 0 w 8456947"/>
              <a:gd name="connsiteY7" fmla="*/ 2417922 h 2901518"/>
              <a:gd name="connsiteX8" fmla="*/ 0 w 8456947"/>
              <a:gd name="connsiteY8" fmla="*/ 483596 h 29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56947" h="2901518" fill="none" extrusionOk="0">
                <a:moveTo>
                  <a:pt x="0" y="483596"/>
                </a:moveTo>
                <a:cubicBezTo>
                  <a:pt x="-9359" y="217095"/>
                  <a:pt x="214901" y="9152"/>
                  <a:pt x="483596" y="0"/>
                </a:cubicBezTo>
                <a:cubicBezTo>
                  <a:pt x="3078725" y="77600"/>
                  <a:pt x="5192731" y="-27269"/>
                  <a:pt x="7973351" y="0"/>
                </a:cubicBezTo>
                <a:cubicBezTo>
                  <a:pt x="8261182" y="-27370"/>
                  <a:pt x="8501144" y="229524"/>
                  <a:pt x="8456947" y="483596"/>
                </a:cubicBezTo>
                <a:cubicBezTo>
                  <a:pt x="8565947" y="692348"/>
                  <a:pt x="8378738" y="2119825"/>
                  <a:pt x="8456947" y="2417922"/>
                </a:cubicBezTo>
                <a:cubicBezTo>
                  <a:pt x="8415795" y="2668907"/>
                  <a:pt x="8202355" y="2918312"/>
                  <a:pt x="7973351" y="2901518"/>
                </a:cubicBezTo>
                <a:cubicBezTo>
                  <a:pt x="5733736" y="2950695"/>
                  <a:pt x="1347793" y="2778816"/>
                  <a:pt x="483596" y="2901518"/>
                </a:cubicBezTo>
                <a:cubicBezTo>
                  <a:pt x="210750" y="2945781"/>
                  <a:pt x="-37658" y="2717429"/>
                  <a:pt x="0" y="2417922"/>
                </a:cubicBezTo>
                <a:cubicBezTo>
                  <a:pt x="47022" y="1778466"/>
                  <a:pt x="104569" y="1170729"/>
                  <a:pt x="0" y="483596"/>
                </a:cubicBezTo>
                <a:close/>
              </a:path>
              <a:path w="8456947" h="2901518" stroke="0" extrusionOk="0">
                <a:moveTo>
                  <a:pt x="0" y="483596"/>
                </a:moveTo>
                <a:cubicBezTo>
                  <a:pt x="23591" y="213816"/>
                  <a:pt x="254579" y="-2540"/>
                  <a:pt x="483596" y="0"/>
                </a:cubicBezTo>
                <a:cubicBezTo>
                  <a:pt x="2000938" y="-129276"/>
                  <a:pt x="5985177" y="-77778"/>
                  <a:pt x="7973351" y="0"/>
                </a:cubicBezTo>
                <a:cubicBezTo>
                  <a:pt x="8229545" y="-34714"/>
                  <a:pt x="8449076" y="261900"/>
                  <a:pt x="8456947" y="483596"/>
                </a:cubicBezTo>
                <a:cubicBezTo>
                  <a:pt x="8538546" y="1010677"/>
                  <a:pt x="8611247" y="2023565"/>
                  <a:pt x="8456947" y="2417922"/>
                </a:cubicBezTo>
                <a:cubicBezTo>
                  <a:pt x="8464030" y="2699942"/>
                  <a:pt x="8220217" y="2908389"/>
                  <a:pt x="7973351" y="2901518"/>
                </a:cubicBezTo>
                <a:cubicBezTo>
                  <a:pt x="4517336" y="2945738"/>
                  <a:pt x="2565186" y="2872136"/>
                  <a:pt x="483596" y="2901518"/>
                </a:cubicBezTo>
                <a:cubicBezTo>
                  <a:pt x="211378" y="2881787"/>
                  <a:pt x="-27703" y="2678602"/>
                  <a:pt x="0" y="2417922"/>
                </a:cubicBezTo>
                <a:cubicBezTo>
                  <a:pt x="-159954" y="1962236"/>
                  <a:pt x="22140" y="708299"/>
                  <a:pt x="0" y="483596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1BFDE-E398-C9E0-529C-AA3F437C0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263" y="1690955"/>
            <a:ext cx="11223709" cy="1987468"/>
          </a:xfrm>
          <a:prstGeom prst="rect">
            <a:avLst/>
          </a:prstGeom>
        </p:spPr>
      </p:pic>
      <p:pic>
        <p:nvPicPr>
          <p:cNvPr id="6" name="Picture 5" descr="A cartoon of a child pointing&#10;&#10;Description automatically generated">
            <a:extLst>
              <a:ext uri="{FF2B5EF4-FFF2-40B4-BE49-F238E27FC236}">
                <a16:creationId xmlns:a16="http://schemas.microsoft.com/office/drawing/2014/main" id="{3F37A2A0-EC39-BA34-392F-929A752D0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8676" y1="60908" x2="71753" y2="57125"/>
                        <a14:foregroundMark x1="71753" y1="57125" x2="71879" y2="57125"/>
                        <a14:foregroundMark x1="49306" y1="60908" x2="52711" y2="57755"/>
                        <a14:foregroundMark x1="50315" y1="89533" x2="50694" y2="83102"/>
                        <a14:foregroundMark x1="56116" y1="86507" x2="56116" y2="827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8743" y="1393371"/>
            <a:ext cx="5930563" cy="593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397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shelves full of toys&#10;&#10;Description automatically generated">
            <a:extLst>
              <a:ext uri="{FF2B5EF4-FFF2-40B4-BE49-F238E27FC236}">
                <a16:creationId xmlns:a16="http://schemas.microsoft.com/office/drawing/2014/main" id="{7FD73A27-D565-5573-7C72-7BB9C2D3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85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Hình chữ nhật: Góc Tròn 6">
            <a:extLst>
              <a:ext uri="{FF2B5EF4-FFF2-40B4-BE49-F238E27FC236}">
                <a16:creationId xmlns:a16="http://schemas.microsoft.com/office/drawing/2014/main" id="{5B7FC96A-1D50-8CA4-EBD0-6ABE1B52D060}"/>
              </a:ext>
            </a:extLst>
          </p:cNvPr>
          <p:cNvSpPr/>
          <p:nvPr/>
        </p:nvSpPr>
        <p:spPr>
          <a:xfrm>
            <a:off x="360482" y="356927"/>
            <a:ext cx="11471036" cy="6144146"/>
          </a:xfrm>
          <a:custGeom>
            <a:avLst/>
            <a:gdLst>
              <a:gd name="connsiteX0" fmla="*/ 0 w 11471036"/>
              <a:gd name="connsiteY0" fmla="*/ 1024045 h 6144146"/>
              <a:gd name="connsiteX1" fmla="*/ 1024045 w 11471036"/>
              <a:gd name="connsiteY1" fmla="*/ 0 h 6144146"/>
              <a:gd name="connsiteX2" fmla="*/ 10446991 w 11471036"/>
              <a:gd name="connsiteY2" fmla="*/ 0 h 6144146"/>
              <a:gd name="connsiteX3" fmla="*/ 11471036 w 11471036"/>
              <a:gd name="connsiteY3" fmla="*/ 1024045 h 6144146"/>
              <a:gd name="connsiteX4" fmla="*/ 11471036 w 11471036"/>
              <a:gd name="connsiteY4" fmla="*/ 5120101 h 6144146"/>
              <a:gd name="connsiteX5" fmla="*/ 10446991 w 11471036"/>
              <a:gd name="connsiteY5" fmla="*/ 6144146 h 6144146"/>
              <a:gd name="connsiteX6" fmla="*/ 1024045 w 11471036"/>
              <a:gd name="connsiteY6" fmla="*/ 6144146 h 6144146"/>
              <a:gd name="connsiteX7" fmla="*/ 0 w 11471036"/>
              <a:gd name="connsiteY7" fmla="*/ 5120101 h 6144146"/>
              <a:gd name="connsiteX8" fmla="*/ 0 w 11471036"/>
              <a:gd name="connsiteY8" fmla="*/ 1024045 h 614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1036" h="6144146" fill="none" extrusionOk="0">
                <a:moveTo>
                  <a:pt x="0" y="1024045"/>
                </a:moveTo>
                <a:cubicBezTo>
                  <a:pt x="-14456" y="459380"/>
                  <a:pt x="447665" y="61418"/>
                  <a:pt x="1024045" y="0"/>
                </a:cubicBezTo>
                <a:cubicBezTo>
                  <a:pt x="5669657" y="77600"/>
                  <a:pt x="8228950" y="-27269"/>
                  <a:pt x="10446991" y="0"/>
                </a:cubicBezTo>
                <a:cubicBezTo>
                  <a:pt x="11057670" y="-59514"/>
                  <a:pt x="11567503" y="486880"/>
                  <a:pt x="11471036" y="1024045"/>
                </a:cubicBezTo>
                <a:cubicBezTo>
                  <a:pt x="11580036" y="2739407"/>
                  <a:pt x="11392827" y="3120661"/>
                  <a:pt x="11471036" y="5120101"/>
                </a:cubicBezTo>
                <a:cubicBezTo>
                  <a:pt x="11366767" y="5644876"/>
                  <a:pt x="11002227" y="6148701"/>
                  <a:pt x="10446991" y="6144146"/>
                </a:cubicBezTo>
                <a:cubicBezTo>
                  <a:pt x="7124574" y="6193323"/>
                  <a:pt x="3857274" y="6021444"/>
                  <a:pt x="1024045" y="6144146"/>
                </a:cubicBezTo>
                <a:cubicBezTo>
                  <a:pt x="452164" y="6192662"/>
                  <a:pt x="-8814" y="5693254"/>
                  <a:pt x="0" y="5120101"/>
                </a:cubicBezTo>
                <a:cubicBezTo>
                  <a:pt x="47022" y="4257639"/>
                  <a:pt x="104569" y="2032998"/>
                  <a:pt x="0" y="1024045"/>
                </a:cubicBezTo>
                <a:close/>
              </a:path>
              <a:path w="11471036" h="6144146" stroke="0" extrusionOk="0">
                <a:moveTo>
                  <a:pt x="0" y="1024045"/>
                </a:moveTo>
                <a:cubicBezTo>
                  <a:pt x="106327" y="446327"/>
                  <a:pt x="487400" y="-1930"/>
                  <a:pt x="1024045" y="0"/>
                </a:cubicBezTo>
                <a:cubicBezTo>
                  <a:pt x="5291291" y="-129276"/>
                  <a:pt x="7355919" y="-77778"/>
                  <a:pt x="10446991" y="0"/>
                </a:cubicBezTo>
                <a:cubicBezTo>
                  <a:pt x="10990744" y="-69532"/>
                  <a:pt x="11467507" y="478831"/>
                  <a:pt x="11471036" y="1024045"/>
                </a:cubicBezTo>
                <a:cubicBezTo>
                  <a:pt x="11552635" y="3020398"/>
                  <a:pt x="11625336" y="4670010"/>
                  <a:pt x="11471036" y="5120101"/>
                </a:cubicBezTo>
                <a:cubicBezTo>
                  <a:pt x="11479014" y="5702489"/>
                  <a:pt x="10966760" y="6159710"/>
                  <a:pt x="10446991" y="6144146"/>
                </a:cubicBezTo>
                <a:cubicBezTo>
                  <a:pt x="6623347" y="6188366"/>
                  <a:pt x="2038038" y="6114764"/>
                  <a:pt x="1024045" y="6144146"/>
                </a:cubicBezTo>
                <a:cubicBezTo>
                  <a:pt x="434775" y="6053062"/>
                  <a:pt x="-82668" y="5666559"/>
                  <a:pt x="0" y="5120101"/>
                </a:cubicBezTo>
                <a:cubicBezTo>
                  <a:pt x="-159954" y="3220450"/>
                  <a:pt x="22140" y="2115979"/>
                  <a:pt x="0" y="1024045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" name="Nhóm 14">
            <a:extLst>
              <a:ext uri="{FF2B5EF4-FFF2-40B4-BE49-F238E27FC236}">
                <a16:creationId xmlns:a16="http://schemas.microsoft.com/office/drawing/2014/main" id="{D15DA55A-37E5-875F-F29C-140A025FB065}"/>
              </a:ext>
            </a:extLst>
          </p:cNvPr>
          <p:cNvGrpSpPr/>
          <p:nvPr/>
        </p:nvGrpSpPr>
        <p:grpSpPr>
          <a:xfrm>
            <a:off x="776733" y="511280"/>
            <a:ext cx="10828969" cy="769441"/>
            <a:chOff x="890133" y="539870"/>
            <a:chExt cx="10828969" cy="769441"/>
          </a:xfrm>
        </p:grpSpPr>
        <p:grpSp>
          <p:nvGrpSpPr>
            <p:cNvPr id="9" name="Nhóm 15">
              <a:extLst>
                <a:ext uri="{FF2B5EF4-FFF2-40B4-BE49-F238E27FC236}">
                  <a16:creationId xmlns:a16="http://schemas.microsoft.com/office/drawing/2014/main" id="{50BE2888-CE74-650B-D243-2398FAED606C}"/>
                </a:ext>
              </a:extLst>
            </p:cNvPr>
            <p:cNvGrpSpPr/>
            <p:nvPr/>
          </p:nvGrpSpPr>
          <p:grpSpPr>
            <a:xfrm>
              <a:off x="890133" y="603778"/>
              <a:ext cx="640080" cy="646588"/>
              <a:chOff x="890133" y="603778"/>
              <a:chExt cx="640080" cy="646588"/>
            </a:xfrm>
          </p:grpSpPr>
          <p:sp>
            <p:nvSpPr>
              <p:cNvPr id="11" name="Oval 22">
                <a:extLst>
                  <a:ext uri="{FF2B5EF4-FFF2-40B4-BE49-F238E27FC236}">
                    <a16:creationId xmlns:a16="http://schemas.microsoft.com/office/drawing/2014/main" id="{ABD61059-7725-83D1-2788-7D3AA3BC955A}"/>
                  </a:ext>
                </a:extLst>
              </p:cNvPr>
              <p:cNvSpPr/>
              <p:nvPr/>
            </p:nvSpPr>
            <p:spPr>
              <a:xfrm>
                <a:off x="890133" y="603778"/>
                <a:ext cx="640080" cy="64008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2" name="TextBox 23">
                <a:extLst>
                  <a:ext uri="{FF2B5EF4-FFF2-40B4-BE49-F238E27FC236}">
                    <a16:creationId xmlns:a16="http://schemas.microsoft.com/office/drawing/2014/main" id="{4A749418-A5E0-88F5-37FE-53D433DA409F}"/>
                  </a:ext>
                </a:extLst>
              </p:cNvPr>
              <p:cNvSpPr txBox="1"/>
              <p:nvPr/>
            </p:nvSpPr>
            <p:spPr>
              <a:xfrm>
                <a:off x="890133" y="604035"/>
                <a:ext cx="6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  <a:endPara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05FADF12-03FC-5503-2AA9-B0F599AEC8F2}"/>
                </a:ext>
              </a:extLst>
            </p:cNvPr>
            <p:cNvSpPr txBox="1"/>
            <p:nvPr/>
          </p:nvSpPr>
          <p:spPr>
            <a:xfrm>
              <a:off x="1537852" y="539870"/>
              <a:ext cx="101812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Số</a:t>
              </a:r>
              <a:r>
                <a:rPr lang="en-US" sz="44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?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E092A-27C4-DA66-85D2-5DD46A2197EF}"/>
              </a:ext>
            </a:extLst>
          </p:cNvPr>
          <p:cNvGrpSpPr/>
          <p:nvPr/>
        </p:nvGrpSpPr>
        <p:grpSpPr>
          <a:xfrm>
            <a:off x="495301" y="1619250"/>
            <a:ext cx="11401424" cy="741581"/>
            <a:chOff x="495301" y="1619250"/>
            <a:chExt cx="11401424" cy="7415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61AFFD-733C-E018-6172-796AB414B272}"/>
                </a:ext>
              </a:extLst>
            </p:cNvPr>
            <p:cNvSpPr txBox="1"/>
            <p:nvPr/>
          </p:nvSpPr>
          <p:spPr>
            <a:xfrm>
              <a:off x="495301" y="1619250"/>
              <a:ext cx="472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a) 6 </a:t>
              </a:r>
              <a:r>
                <a:rPr lang="en-US" sz="3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yến</a:t>
              </a:r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 =         kg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D42513-BA28-BF11-7F6D-FBDF5AB6597E}"/>
                </a:ext>
              </a:extLst>
            </p:cNvPr>
            <p:cNvSpPr txBox="1"/>
            <p:nvPr/>
          </p:nvSpPr>
          <p:spPr>
            <a:xfrm>
              <a:off x="5200650" y="1676400"/>
              <a:ext cx="31527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2 </a:t>
              </a:r>
              <a:r>
                <a:rPr lang="en-US" sz="3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tạ</a:t>
              </a:r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 =          kg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F554D2-1D57-F4ED-2FD0-48624DA1B7B9}"/>
                </a:ext>
              </a:extLst>
            </p:cNvPr>
            <p:cNvSpPr txBox="1"/>
            <p:nvPr/>
          </p:nvSpPr>
          <p:spPr>
            <a:xfrm>
              <a:off x="8629651" y="1714500"/>
              <a:ext cx="32670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2 </a:t>
              </a:r>
              <a:r>
                <a:rPr lang="en-US" sz="3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tấn</a:t>
              </a:r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 =           kg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D5CE286-C6AD-6E13-1813-E389E2D00CF2}"/>
                </a:ext>
              </a:extLst>
            </p:cNvPr>
            <p:cNvSpPr/>
            <p:nvPr/>
          </p:nvSpPr>
          <p:spPr>
            <a:xfrm>
              <a:off x="2562225" y="1714500"/>
              <a:ext cx="704850" cy="5143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C804B5D-3F8A-4119-74C2-FD4D6C9FC1FF}"/>
                </a:ext>
              </a:extLst>
            </p:cNvPr>
            <p:cNvSpPr/>
            <p:nvPr/>
          </p:nvSpPr>
          <p:spPr>
            <a:xfrm>
              <a:off x="6448425" y="1771650"/>
              <a:ext cx="704850" cy="5143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6460CED-B4EB-1B50-2C38-02A2FA6B77F4}"/>
                </a:ext>
              </a:extLst>
            </p:cNvPr>
            <p:cNvSpPr/>
            <p:nvPr/>
          </p:nvSpPr>
          <p:spPr>
            <a:xfrm>
              <a:off x="10163174" y="1790700"/>
              <a:ext cx="923925" cy="5143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B5E281-6EE3-7FD6-60C9-5658A9CE5A4C}"/>
              </a:ext>
            </a:extLst>
          </p:cNvPr>
          <p:cNvGrpSpPr/>
          <p:nvPr/>
        </p:nvGrpSpPr>
        <p:grpSpPr>
          <a:xfrm>
            <a:off x="438151" y="2867025"/>
            <a:ext cx="11496674" cy="741581"/>
            <a:chOff x="438151" y="2695575"/>
            <a:chExt cx="11496674" cy="7415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620EAE-B681-E354-C4CE-A0323EDEB747}"/>
                </a:ext>
              </a:extLst>
            </p:cNvPr>
            <p:cNvSpPr txBox="1"/>
            <p:nvPr/>
          </p:nvSpPr>
          <p:spPr>
            <a:xfrm>
              <a:off x="438151" y="2790825"/>
              <a:ext cx="34385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b) 5 </a:t>
              </a:r>
              <a:r>
                <a:rPr lang="en-US" sz="3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tấn</a:t>
              </a:r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 =         </a:t>
              </a:r>
              <a:r>
                <a:rPr lang="en-US" sz="3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tạ</a:t>
              </a:r>
              <a:endParaRPr lang="en-US" sz="3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787BD0-58CC-6412-891C-133C21A2FB7B}"/>
                </a:ext>
              </a:extLst>
            </p:cNvPr>
            <p:cNvSpPr txBox="1"/>
            <p:nvPr/>
          </p:nvSpPr>
          <p:spPr>
            <a:xfrm>
              <a:off x="5181600" y="2733675"/>
              <a:ext cx="3219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1 </a:t>
              </a:r>
              <a:r>
                <a:rPr lang="en-US" sz="3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tấn</a:t>
              </a:r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 =         </a:t>
              </a:r>
              <a:r>
                <a:rPr lang="en-US" sz="3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yến</a:t>
              </a:r>
              <a:endParaRPr lang="en-US" sz="3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0FB817-3D96-DCBD-C164-7FBBB316FC53}"/>
                </a:ext>
              </a:extLst>
            </p:cNvPr>
            <p:cNvSpPr txBox="1"/>
            <p:nvPr/>
          </p:nvSpPr>
          <p:spPr>
            <a:xfrm>
              <a:off x="8715376" y="2695575"/>
              <a:ext cx="32194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9 </a:t>
              </a:r>
              <a:r>
                <a:rPr lang="en-US" sz="3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tạ</a:t>
              </a:r>
              <a:r>
                <a:rPr lang="en-US" sz="3600" dirty="0">
                  <a:latin typeface="Cambria" panose="02040503050406030204" pitchFamily="18" charset="0"/>
                  <a:ea typeface="Cambria" panose="02040503050406030204" pitchFamily="18" charset="0"/>
                </a:rPr>
                <a:t> =         </a:t>
              </a:r>
              <a:r>
                <a:rPr lang="en-US" sz="3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yến</a:t>
              </a:r>
              <a:endParaRPr lang="en-US" sz="36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B81FE25-8C58-4039-31D8-BE93F33E6873}"/>
                </a:ext>
              </a:extLst>
            </p:cNvPr>
            <p:cNvSpPr/>
            <p:nvPr/>
          </p:nvSpPr>
          <p:spPr>
            <a:xfrm>
              <a:off x="2514600" y="2876550"/>
              <a:ext cx="704850" cy="5143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A87B4A79-53B1-F92C-0368-E6809660E994}"/>
                </a:ext>
              </a:extLst>
            </p:cNvPr>
            <p:cNvSpPr/>
            <p:nvPr/>
          </p:nvSpPr>
          <p:spPr>
            <a:xfrm>
              <a:off x="6724650" y="2809875"/>
              <a:ext cx="704850" cy="5143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E71BCF9-D2EB-C625-8F78-25FD9E545179}"/>
                </a:ext>
              </a:extLst>
            </p:cNvPr>
            <p:cNvSpPr/>
            <p:nvPr/>
          </p:nvSpPr>
          <p:spPr>
            <a:xfrm>
              <a:off x="9972675" y="2790825"/>
              <a:ext cx="704850" cy="51435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3A985C4-83E9-A09E-EC55-5FDAC7D87D8E}"/>
              </a:ext>
            </a:extLst>
          </p:cNvPr>
          <p:cNvSpPr/>
          <p:nvPr/>
        </p:nvSpPr>
        <p:spPr>
          <a:xfrm>
            <a:off x="2562225" y="1704975"/>
            <a:ext cx="70485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1C314DF-DF27-8262-E137-7BB88D589F05}"/>
              </a:ext>
            </a:extLst>
          </p:cNvPr>
          <p:cNvSpPr/>
          <p:nvPr/>
        </p:nvSpPr>
        <p:spPr>
          <a:xfrm>
            <a:off x="6410325" y="1743075"/>
            <a:ext cx="857250" cy="5524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200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2FBAA2-375C-C854-F6F5-6234B23AF208}"/>
              </a:ext>
            </a:extLst>
          </p:cNvPr>
          <p:cNvSpPr/>
          <p:nvPr/>
        </p:nvSpPr>
        <p:spPr>
          <a:xfrm>
            <a:off x="10115550" y="1790700"/>
            <a:ext cx="99060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2 000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0479D9C-258F-EAAC-E2F1-AC910EBB300C}"/>
              </a:ext>
            </a:extLst>
          </p:cNvPr>
          <p:cNvSpPr/>
          <p:nvPr/>
        </p:nvSpPr>
        <p:spPr>
          <a:xfrm>
            <a:off x="2514600" y="3048000"/>
            <a:ext cx="70485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9B7C7FF-EF9A-7CD1-CE00-2258B7527384}"/>
              </a:ext>
            </a:extLst>
          </p:cNvPr>
          <p:cNvSpPr/>
          <p:nvPr/>
        </p:nvSpPr>
        <p:spPr>
          <a:xfrm>
            <a:off x="6705599" y="2971799"/>
            <a:ext cx="752475" cy="52387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100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B27AD72-2849-53B4-4E09-8A57748D7800}"/>
              </a:ext>
            </a:extLst>
          </p:cNvPr>
          <p:cNvSpPr/>
          <p:nvPr/>
        </p:nvSpPr>
        <p:spPr>
          <a:xfrm>
            <a:off x="9972675" y="2952750"/>
            <a:ext cx="70485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971128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shelves full of toys&#10;&#10;Description automatically generated">
            <a:extLst>
              <a:ext uri="{FF2B5EF4-FFF2-40B4-BE49-F238E27FC236}">
                <a16:creationId xmlns:a16="http://schemas.microsoft.com/office/drawing/2014/main" id="{7FD73A27-D565-5573-7C72-7BB9C2D3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85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Hình chữ nhật: Góc Tròn 6">
            <a:extLst>
              <a:ext uri="{FF2B5EF4-FFF2-40B4-BE49-F238E27FC236}">
                <a16:creationId xmlns:a16="http://schemas.microsoft.com/office/drawing/2014/main" id="{5B7FC96A-1D50-8CA4-EBD0-6ABE1B52D060}"/>
              </a:ext>
            </a:extLst>
          </p:cNvPr>
          <p:cNvSpPr/>
          <p:nvPr/>
        </p:nvSpPr>
        <p:spPr>
          <a:xfrm>
            <a:off x="360482" y="356927"/>
            <a:ext cx="11471036" cy="6144146"/>
          </a:xfrm>
          <a:custGeom>
            <a:avLst/>
            <a:gdLst>
              <a:gd name="connsiteX0" fmla="*/ 0 w 11471036"/>
              <a:gd name="connsiteY0" fmla="*/ 1024045 h 6144146"/>
              <a:gd name="connsiteX1" fmla="*/ 1024045 w 11471036"/>
              <a:gd name="connsiteY1" fmla="*/ 0 h 6144146"/>
              <a:gd name="connsiteX2" fmla="*/ 10446991 w 11471036"/>
              <a:gd name="connsiteY2" fmla="*/ 0 h 6144146"/>
              <a:gd name="connsiteX3" fmla="*/ 11471036 w 11471036"/>
              <a:gd name="connsiteY3" fmla="*/ 1024045 h 6144146"/>
              <a:gd name="connsiteX4" fmla="*/ 11471036 w 11471036"/>
              <a:gd name="connsiteY4" fmla="*/ 5120101 h 6144146"/>
              <a:gd name="connsiteX5" fmla="*/ 10446991 w 11471036"/>
              <a:gd name="connsiteY5" fmla="*/ 6144146 h 6144146"/>
              <a:gd name="connsiteX6" fmla="*/ 1024045 w 11471036"/>
              <a:gd name="connsiteY6" fmla="*/ 6144146 h 6144146"/>
              <a:gd name="connsiteX7" fmla="*/ 0 w 11471036"/>
              <a:gd name="connsiteY7" fmla="*/ 5120101 h 6144146"/>
              <a:gd name="connsiteX8" fmla="*/ 0 w 11471036"/>
              <a:gd name="connsiteY8" fmla="*/ 1024045 h 614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1036" h="6144146" fill="none" extrusionOk="0">
                <a:moveTo>
                  <a:pt x="0" y="1024045"/>
                </a:moveTo>
                <a:cubicBezTo>
                  <a:pt x="-14456" y="459380"/>
                  <a:pt x="447665" y="61418"/>
                  <a:pt x="1024045" y="0"/>
                </a:cubicBezTo>
                <a:cubicBezTo>
                  <a:pt x="5669657" y="77600"/>
                  <a:pt x="8228950" y="-27269"/>
                  <a:pt x="10446991" y="0"/>
                </a:cubicBezTo>
                <a:cubicBezTo>
                  <a:pt x="11057670" y="-59514"/>
                  <a:pt x="11567503" y="486880"/>
                  <a:pt x="11471036" y="1024045"/>
                </a:cubicBezTo>
                <a:cubicBezTo>
                  <a:pt x="11580036" y="2739407"/>
                  <a:pt x="11392827" y="3120661"/>
                  <a:pt x="11471036" y="5120101"/>
                </a:cubicBezTo>
                <a:cubicBezTo>
                  <a:pt x="11366767" y="5644876"/>
                  <a:pt x="11002227" y="6148701"/>
                  <a:pt x="10446991" y="6144146"/>
                </a:cubicBezTo>
                <a:cubicBezTo>
                  <a:pt x="7124574" y="6193323"/>
                  <a:pt x="3857274" y="6021444"/>
                  <a:pt x="1024045" y="6144146"/>
                </a:cubicBezTo>
                <a:cubicBezTo>
                  <a:pt x="452164" y="6192662"/>
                  <a:pt x="-8814" y="5693254"/>
                  <a:pt x="0" y="5120101"/>
                </a:cubicBezTo>
                <a:cubicBezTo>
                  <a:pt x="47022" y="4257639"/>
                  <a:pt x="104569" y="2032998"/>
                  <a:pt x="0" y="1024045"/>
                </a:cubicBezTo>
                <a:close/>
              </a:path>
              <a:path w="11471036" h="6144146" stroke="0" extrusionOk="0">
                <a:moveTo>
                  <a:pt x="0" y="1024045"/>
                </a:moveTo>
                <a:cubicBezTo>
                  <a:pt x="106327" y="446327"/>
                  <a:pt x="487400" y="-1930"/>
                  <a:pt x="1024045" y="0"/>
                </a:cubicBezTo>
                <a:cubicBezTo>
                  <a:pt x="5291291" y="-129276"/>
                  <a:pt x="7355919" y="-77778"/>
                  <a:pt x="10446991" y="0"/>
                </a:cubicBezTo>
                <a:cubicBezTo>
                  <a:pt x="10990744" y="-69532"/>
                  <a:pt x="11467507" y="478831"/>
                  <a:pt x="11471036" y="1024045"/>
                </a:cubicBezTo>
                <a:cubicBezTo>
                  <a:pt x="11552635" y="3020398"/>
                  <a:pt x="11625336" y="4670010"/>
                  <a:pt x="11471036" y="5120101"/>
                </a:cubicBezTo>
                <a:cubicBezTo>
                  <a:pt x="11479014" y="5702489"/>
                  <a:pt x="10966760" y="6159710"/>
                  <a:pt x="10446991" y="6144146"/>
                </a:cubicBezTo>
                <a:cubicBezTo>
                  <a:pt x="6623347" y="6188366"/>
                  <a:pt x="2038038" y="6114764"/>
                  <a:pt x="1024045" y="6144146"/>
                </a:cubicBezTo>
                <a:cubicBezTo>
                  <a:pt x="434775" y="6053062"/>
                  <a:pt x="-82668" y="5666559"/>
                  <a:pt x="0" y="5120101"/>
                </a:cubicBezTo>
                <a:cubicBezTo>
                  <a:pt x="-159954" y="3220450"/>
                  <a:pt x="22140" y="2115979"/>
                  <a:pt x="0" y="1024045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pSp>
        <p:nvGrpSpPr>
          <p:cNvPr id="7" name="Nhóm 14">
            <a:extLst>
              <a:ext uri="{FF2B5EF4-FFF2-40B4-BE49-F238E27FC236}">
                <a16:creationId xmlns:a16="http://schemas.microsoft.com/office/drawing/2014/main" id="{D15DA55A-37E5-875F-F29C-140A025FB065}"/>
              </a:ext>
            </a:extLst>
          </p:cNvPr>
          <p:cNvGrpSpPr/>
          <p:nvPr/>
        </p:nvGrpSpPr>
        <p:grpSpPr>
          <a:xfrm>
            <a:off x="776733" y="511280"/>
            <a:ext cx="10828969" cy="769441"/>
            <a:chOff x="890133" y="539870"/>
            <a:chExt cx="10828969" cy="769441"/>
          </a:xfrm>
        </p:grpSpPr>
        <p:grpSp>
          <p:nvGrpSpPr>
            <p:cNvPr id="9" name="Nhóm 15">
              <a:extLst>
                <a:ext uri="{FF2B5EF4-FFF2-40B4-BE49-F238E27FC236}">
                  <a16:creationId xmlns:a16="http://schemas.microsoft.com/office/drawing/2014/main" id="{50BE2888-CE74-650B-D243-2398FAED606C}"/>
                </a:ext>
              </a:extLst>
            </p:cNvPr>
            <p:cNvGrpSpPr/>
            <p:nvPr/>
          </p:nvGrpSpPr>
          <p:grpSpPr>
            <a:xfrm>
              <a:off x="890133" y="603778"/>
              <a:ext cx="640080" cy="646588"/>
              <a:chOff x="890133" y="603778"/>
              <a:chExt cx="640080" cy="646588"/>
            </a:xfrm>
          </p:grpSpPr>
          <p:sp>
            <p:nvSpPr>
              <p:cNvPr id="11" name="Oval 22">
                <a:extLst>
                  <a:ext uri="{FF2B5EF4-FFF2-40B4-BE49-F238E27FC236}">
                    <a16:creationId xmlns:a16="http://schemas.microsoft.com/office/drawing/2014/main" id="{ABD61059-7725-83D1-2788-7D3AA3BC955A}"/>
                  </a:ext>
                </a:extLst>
              </p:cNvPr>
              <p:cNvSpPr/>
              <p:nvPr/>
            </p:nvSpPr>
            <p:spPr>
              <a:xfrm>
                <a:off x="890133" y="603778"/>
                <a:ext cx="640080" cy="64008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12" name="TextBox 23">
                <a:extLst>
                  <a:ext uri="{FF2B5EF4-FFF2-40B4-BE49-F238E27FC236}">
                    <a16:creationId xmlns:a16="http://schemas.microsoft.com/office/drawing/2014/main" id="{4A749418-A5E0-88F5-37FE-53D433DA409F}"/>
                  </a:ext>
                </a:extLst>
              </p:cNvPr>
              <p:cNvSpPr txBox="1"/>
              <p:nvPr/>
            </p:nvSpPr>
            <p:spPr>
              <a:xfrm>
                <a:off x="890133" y="604035"/>
                <a:ext cx="6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2</a:t>
                </a:r>
                <a:endPara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p:grp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05FADF12-03FC-5503-2AA9-B0F599AEC8F2}"/>
                </a:ext>
              </a:extLst>
            </p:cNvPr>
            <p:cNvSpPr txBox="1"/>
            <p:nvPr/>
          </p:nvSpPr>
          <p:spPr>
            <a:xfrm>
              <a:off x="1537852" y="539870"/>
              <a:ext cx="101812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sz="44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Cho các góc như hình vẽ dưới đây.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D7F111C-5DBA-2D87-CE69-9B250FAB9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4050" y="1257779"/>
            <a:ext cx="8220074" cy="2624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C8BE9-E23E-0F18-E5C3-02D1DC5B8E60}"/>
              </a:ext>
            </a:extLst>
          </p:cNvPr>
          <p:cNvSpPr txBox="1"/>
          <p:nvPr/>
        </p:nvSpPr>
        <p:spPr>
          <a:xfrm>
            <a:off x="781051" y="4314825"/>
            <a:ext cx="10734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lphaLcParenR"/>
            </a:pP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Trong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góc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:         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góc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vuông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;         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góc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nhọn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;          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góc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tù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1A29BF-8AE5-C9E2-5787-2FF17B4FC333}"/>
              </a:ext>
            </a:extLst>
          </p:cNvPr>
          <p:cNvSpPr/>
          <p:nvPr/>
        </p:nvSpPr>
        <p:spPr>
          <a:xfrm>
            <a:off x="4562475" y="4791075"/>
            <a:ext cx="64770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177079-DEC6-0504-58D4-8055EC68FEC6}"/>
              </a:ext>
            </a:extLst>
          </p:cNvPr>
          <p:cNvSpPr/>
          <p:nvPr/>
        </p:nvSpPr>
        <p:spPr>
          <a:xfrm>
            <a:off x="6991350" y="4810125"/>
            <a:ext cx="64770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44ABAEC-8CD7-5CD5-5E05-F5D5D94BB09A}"/>
              </a:ext>
            </a:extLst>
          </p:cNvPr>
          <p:cNvSpPr/>
          <p:nvPr/>
        </p:nvSpPr>
        <p:spPr>
          <a:xfrm>
            <a:off x="9315450" y="4819650"/>
            <a:ext cx="64770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014A53-DB13-D241-F493-C3BEFC1CF235}"/>
              </a:ext>
            </a:extLst>
          </p:cNvPr>
          <p:cNvSpPr/>
          <p:nvPr/>
        </p:nvSpPr>
        <p:spPr>
          <a:xfrm>
            <a:off x="4572000" y="4791075"/>
            <a:ext cx="64770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F8A5C41-5E8A-27A7-3B80-F07428635370}"/>
              </a:ext>
            </a:extLst>
          </p:cNvPr>
          <p:cNvSpPr/>
          <p:nvPr/>
        </p:nvSpPr>
        <p:spPr>
          <a:xfrm>
            <a:off x="6991350" y="4819650"/>
            <a:ext cx="64770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3B5ACDA-713F-64DE-2D56-71EB938FCC1E}"/>
              </a:ext>
            </a:extLst>
          </p:cNvPr>
          <p:cNvSpPr/>
          <p:nvPr/>
        </p:nvSpPr>
        <p:spPr>
          <a:xfrm>
            <a:off x="9315450" y="4829175"/>
            <a:ext cx="647700" cy="51435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37612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shelves full of toys&#10;&#10;Description automatically generated">
            <a:extLst>
              <a:ext uri="{FF2B5EF4-FFF2-40B4-BE49-F238E27FC236}">
                <a16:creationId xmlns:a16="http://schemas.microsoft.com/office/drawing/2014/main" id="{7FD73A27-D565-5573-7C72-7BB9C2D3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85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Hình chữ nhật: Góc Tròn 6">
            <a:extLst>
              <a:ext uri="{FF2B5EF4-FFF2-40B4-BE49-F238E27FC236}">
                <a16:creationId xmlns:a16="http://schemas.microsoft.com/office/drawing/2014/main" id="{5B7FC96A-1D50-8CA4-EBD0-6ABE1B52D060}"/>
              </a:ext>
            </a:extLst>
          </p:cNvPr>
          <p:cNvSpPr/>
          <p:nvPr/>
        </p:nvSpPr>
        <p:spPr>
          <a:xfrm>
            <a:off x="360482" y="247650"/>
            <a:ext cx="11471036" cy="6253423"/>
          </a:xfrm>
          <a:custGeom>
            <a:avLst/>
            <a:gdLst>
              <a:gd name="connsiteX0" fmla="*/ 0 w 11471036"/>
              <a:gd name="connsiteY0" fmla="*/ 1042258 h 6253423"/>
              <a:gd name="connsiteX1" fmla="*/ 1042258 w 11471036"/>
              <a:gd name="connsiteY1" fmla="*/ 0 h 6253423"/>
              <a:gd name="connsiteX2" fmla="*/ 10428778 w 11471036"/>
              <a:gd name="connsiteY2" fmla="*/ 0 h 6253423"/>
              <a:gd name="connsiteX3" fmla="*/ 11471036 w 11471036"/>
              <a:gd name="connsiteY3" fmla="*/ 1042258 h 6253423"/>
              <a:gd name="connsiteX4" fmla="*/ 11471036 w 11471036"/>
              <a:gd name="connsiteY4" fmla="*/ 5211165 h 6253423"/>
              <a:gd name="connsiteX5" fmla="*/ 10428778 w 11471036"/>
              <a:gd name="connsiteY5" fmla="*/ 6253423 h 6253423"/>
              <a:gd name="connsiteX6" fmla="*/ 1042258 w 11471036"/>
              <a:gd name="connsiteY6" fmla="*/ 6253423 h 6253423"/>
              <a:gd name="connsiteX7" fmla="*/ 0 w 11471036"/>
              <a:gd name="connsiteY7" fmla="*/ 5211165 h 6253423"/>
              <a:gd name="connsiteX8" fmla="*/ 0 w 11471036"/>
              <a:gd name="connsiteY8" fmla="*/ 1042258 h 6253423"/>
              <a:gd name="connsiteX0" fmla="*/ 0 w 11471036"/>
              <a:gd name="connsiteY0" fmla="*/ 1042258 h 6253423"/>
              <a:gd name="connsiteX1" fmla="*/ 1042258 w 11471036"/>
              <a:gd name="connsiteY1" fmla="*/ 0 h 6253423"/>
              <a:gd name="connsiteX2" fmla="*/ 10428778 w 11471036"/>
              <a:gd name="connsiteY2" fmla="*/ 0 h 6253423"/>
              <a:gd name="connsiteX3" fmla="*/ 11471036 w 11471036"/>
              <a:gd name="connsiteY3" fmla="*/ 1042258 h 6253423"/>
              <a:gd name="connsiteX4" fmla="*/ 11471036 w 11471036"/>
              <a:gd name="connsiteY4" fmla="*/ 5211165 h 6253423"/>
              <a:gd name="connsiteX5" fmla="*/ 10428778 w 11471036"/>
              <a:gd name="connsiteY5" fmla="*/ 6253423 h 6253423"/>
              <a:gd name="connsiteX6" fmla="*/ 1042258 w 11471036"/>
              <a:gd name="connsiteY6" fmla="*/ 6253423 h 6253423"/>
              <a:gd name="connsiteX7" fmla="*/ 0 w 11471036"/>
              <a:gd name="connsiteY7" fmla="*/ 5211165 h 6253423"/>
              <a:gd name="connsiteX8" fmla="*/ 0 w 11471036"/>
              <a:gd name="connsiteY8" fmla="*/ 1042258 h 625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1036" h="6253423" fill="none" extrusionOk="0">
                <a:moveTo>
                  <a:pt x="0" y="1042258"/>
                </a:moveTo>
                <a:cubicBezTo>
                  <a:pt x="-167903" y="477075"/>
                  <a:pt x="459279" y="41775"/>
                  <a:pt x="1042258" y="0"/>
                </a:cubicBezTo>
                <a:cubicBezTo>
                  <a:pt x="2172265" y="494059"/>
                  <a:pt x="6319198" y="-248720"/>
                  <a:pt x="10428778" y="0"/>
                </a:cubicBezTo>
                <a:cubicBezTo>
                  <a:pt x="11053778" y="-65136"/>
                  <a:pt x="11636642" y="515387"/>
                  <a:pt x="11471036" y="1042258"/>
                </a:cubicBezTo>
                <a:cubicBezTo>
                  <a:pt x="11545448" y="2464359"/>
                  <a:pt x="11534691" y="4384306"/>
                  <a:pt x="11471036" y="5211165"/>
                </a:cubicBezTo>
                <a:cubicBezTo>
                  <a:pt x="11379464" y="5750966"/>
                  <a:pt x="10870997" y="6312257"/>
                  <a:pt x="10428778" y="6253423"/>
                </a:cubicBezTo>
                <a:cubicBezTo>
                  <a:pt x="6593572" y="6458669"/>
                  <a:pt x="3460203" y="6038002"/>
                  <a:pt x="1042258" y="6253423"/>
                </a:cubicBezTo>
                <a:cubicBezTo>
                  <a:pt x="446084" y="6411254"/>
                  <a:pt x="-128129" y="5897109"/>
                  <a:pt x="0" y="5211165"/>
                </a:cubicBezTo>
                <a:cubicBezTo>
                  <a:pt x="53466" y="3724657"/>
                  <a:pt x="44546" y="1963386"/>
                  <a:pt x="0" y="1042258"/>
                </a:cubicBezTo>
                <a:close/>
              </a:path>
              <a:path w="11471036" h="6253423" stroke="0" extrusionOk="0">
                <a:moveTo>
                  <a:pt x="0" y="1042258"/>
                </a:moveTo>
                <a:cubicBezTo>
                  <a:pt x="68273" y="524930"/>
                  <a:pt x="584876" y="6279"/>
                  <a:pt x="1042258" y="0"/>
                </a:cubicBezTo>
                <a:cubicBezTo>
                  <a:pt x="1973532" y="-218029"/>
                  <a:pt x="7282951" y="122218"/>
                  <a:pt x="10428778" y="0"/>
                </a:cubicBezTo>
                <a:cubicBezTo>
                  <a:pt x="10997703" y="-40243"/>
                  <a:pt x="11363366" y="581117"/>
                  <a:pt x="11471036" y="1042258"/>
                </a:cubicBezTo>
                <a:cubicBezTo>
                  <a:pt x="11537385" y="2606276"/>
                  <a:pt x="11598560" y="4579854"/>
                  <a:pt x="11471036" y="5211165"/>
                </a:cubicBezTo>
                <a:cubicBezTo>
                  <a:pt x="11522310" y="5899872"/>
                  <a:pt x="10935146" y="6248195"/>
                  <a:pt x="10428778" y="6253423"/>
                </a:cubicBezTo>
                <a:cubicBezTo>
                  <a:pt x="7227446" y="6084392"/>
                  <a:pt x="3930394" y="6335551"/>
                  <a:pt x="1042258" y="6253423"/>
                </a:cubicBezTo>
                <a:cubicBezTo>
                  <a:pt x="428745" y="6226735"/>
                  <a:pt x="-134096" y="5761071"/>
                  <a:pt x="0" y="5211165"/>
                </a:cubicBezTo>
                <a:cubicBezTo>
                  <a:pt x="-141381" y="4189751"/>
                  <a:pt x="-204878" y="2656689"/>
                  <a:pt x="0" y="1042258"/>
                </a:cubicBezTo>
                <a:close/>
              </a:path>
              <a:path w="11471036" h="6253423" fill="none" stroke="0" extrusionOk="0">
                <a:moveTo>
                  <a:pt x="0" y="1042258"/>
                </a:moveTo>
                <a:cubicBezTo>
                  <a:pt x="17970" y="460745"/>
                  <a:pt x="522943" y="13995"/>
                  <a:pt x="1042258" y="0"/>
                </a:cubicBezTo>
                <a:cubicBezTo>
                  <a:pt x="2641331" y="-429126"/>
                  <a:pt x="6434924" y="-6338"/>
                  <a:pt x="10428778" y="0"/>
                </a:cubicBezTo>
                <a:cubicBezTo>
                  <a:pt x="11000636" y="-31512"/>
                  <a:pt x="11557455" y="582482"/>
                  <a:pt x="11471036" y="1042258"/>
                </a:cubicBezTo>
                <a:cubicBezTo>
                  <a:pt x="11587733" y="2288060"/>
                  <a:pt x="11390038" y="4273794"/>
                  <a:pt x="11471036" y="5211165"/>
                </a:cubicBezTo>
                <a:cubicBezTo>
                  <a:pt x="11457654" y="5825325"/>
                  <a:pt x="10888507" y="6296363"/>
                  <a:pt x="10428778" y="6253423"/>
                </a:cubicBezTo>
                <a:cubicBezTo>
                  <a:pt x="6769737" y="6090256"/>
                  <a:pt x="3662895" y="5880518"/>
                  <a:pt x="1042258" y="6253423"/>
                </a:cubicBezTo>
                <a:cubicBezTo>
                  <a:pt x="431253" y="6284881"/>
                  <a:pt x="-44732" y="5816913"/>
                  <a:pt x="0" y="5211165"/>
                </a:cubicBezTo>
                <a:cubicBezTo>
                  <a:pt x="-9727" y="3628456"/>
                  <a:pt x="-55276" y="2025988"/>
                  <a:pt x="0" y="1042258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1471036"/>
                      <a:gd name="connsiteY0" fmla="*/ 1042258 h 6253423"/>
                      <a:gd name="connsiteX1" fmla="*/ 1042258 w 11471036"/>
                      <a:gd name="connsiteY1" fmla="*/ 0 h 6253423"/>
                      <a:gd name="connsiteX2" fmla="*/ 10428778 w 11471036"/>
                      <a:gd name="connsiteY2" fmla="*/ 0 h 6253423"/>
                      <a:gd name="connsiteX3" fmla="*/ 11471036 w 11471036"/>
                      <a:gd name="connsiteY3" fmla="*/ 1042258 h 6253423"/>
                      <a:gd name="connsiteX4" fmla="*/ 11471036 w 11471036"/>
                      <a:gd name="connsiteY4" fmla="*/ 5211165 h 6253423"/>
                      <a:gd name="connsiteX5" fmla="*/ 10428778 w 11471036"/>
                      <a:gd name="connsiteY5" fmla="*/ 6253423 h 6253423"/>
                      <a:gd name="connsiteX6" fmla="*/ 1042258 w 11471036"/>
                      <a:gd name="connsiteY6" fmla="*/ 6253423 h 6253423"/>
                      <a:gd name="connsiteX7" fmla="*/ 0 w 11471036"/>
                      <a:gd name="connsiteY7" fmla="*/ 5211165 h 6253423"/>
                      <a:gd name="connsiteX8" fmla="*/ 0 w 11471036"/>
                      <a:gd name="connsiteY8" fmla="*/ 1042258 h 6253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71036" h="6253423" fill="none" extrusionOk="0">
                        <a:moveTo>
                          <a:pt x="0" y="1042258"/>
                        </a:moveTo>
                        <a:cubicBezTo>
                          <a:pt x="-73592" y="471211"/>
                          <a:pt x="463472" y="17963"/>
                          <a:pt x="1042258" y="0"/>
                        </a:cubicBezTo>
                        <a:cubicBezTo>
                          <a:pt x="2288416" y="77600"/>
                          <a:pt x="6251930" y="-27269"/>
                          <a:pt x="10428778" y="0"/>
                        </a:cubicBezTo>
                        <a:cubicBezTo>
                          <a:pt x="11008729" y="-5710"/>
                          <a:pt x="11572372" y="496467"/>
                          <a:pt x="11471036" y="1042258"/>
                        </a:cubicBezTo>
                        <a:cubicBezTo>
                          <a:pt x="11580036" y="2412324"/>
                          <a:pt x="11392827" y="4306751"/>
                          <a:pt x="11471036" y="5211165"/>
                        </a:cubicBezTo>
                        <a:cubicBezTo>
                          <a:pt x="11432172" y="5771585"/>
                          <a:pt x="10969279" y="6268912"/>
                          <a:pt x="10428778" y="6253423"/>
                        </a:cubicBezTo>
                        <a:cubicBezTo>
                          <a:pt x="6620072" y="6302600"/>
                          <a:pt x="3867290" y="6130721"/>
                          <a:pt x="1042258" y="6253423"/>
                        </a:cubicBezTo>
                        <a:cubicBezTo>
                          <a:pt x="452106" y="6365002"/>
                          <a:pt x="-37050" y="5818688"/>
                          <a:pt x="0" y="5211165"/>
                        </a:cubicBezTo>
                        <a:cubicBezTo>
                          <a:pt x="47022" y="3684135"/>
                          <a:pt x="104569" y="2023386"/>
                          <a:pt x="0" y="1042258"/>
                        </a:cubicBezTo>
                        <a:close/>
                      </a:path>
                      <a:path w="11471036" h="6253423" stroke="0" extrusionOk="0">
                        <a:moveTo>
                          <a:pt x="0" y="1042258"/>
                        </a:moveTo>
                        <a:cubicBezTo>
                          <a:pt x="48565" y="461084"/>
                          <a:pt x="554732" y="-5878"/>
                          <a:pt x="1042258" y="0"/>
                        </a:cubicBezTo>
                        <a:cubicBezTo>
                          <a:pt x="2064863" y="-129276"/>
                          <a:pt x="7724733" y="-77778"/>
                          <a:pt x="10428778" y="0"/>
                        </a:cubicBezTo>
                        <a:cubicBezTo>
                          <a:pt x="10979926" y="-78027"/>
                          <a:pt x="11452475" y="573660"/>
                          <a:pt x="11471036" y="1042258"/>
                        </a:cubicBezTo>
                        <a:cubicBezTo>
                          <a:pt x="11552635" y="2659918"/>
                          <a:pt x="11625336" y="4513513"/>
                          <a:pt x="11471036" y="5211165"/>
                        </a:cubicBezTo>
                        <a:cubicBezTo>
                          <a:pt x="11507977" y="5864693"/>
                          <a:pt x="10926161" y="6280014"/>
                          <a:pt x="10428778" y="6253423"/>
                        </a:cubicBezTo>
                        <a:cubicBezTo>
                          <a:pt x="5852024" y="6297643"/>
                          <a:pt x="3743683" y="6224041"/>
                          <a:pt x="1042258" y="6253423"/>
                        </a:cubicBezTo>
                        <a:cubicBezTo>
                          <a:pt x="456821" y="6215715"/>
                          <a:pt x="-74233" y="5769631"/>
                          <a:pt x="0" y="5211165"/>
                        </a:cubicBezTo>
                        <a:cubicBezTo>
                          <a:pt x="-159954" y="4397674"/>
                          <a:pt x="22140" y="2642656"/>
                          <a:pt x="0" y="1042258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7F111C-5DBA-2D87-CE69-9B250FAB9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90700" y="410054"/>
            <a:ext cx="8220074" cy="26247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79EAA3-1CFD-8E55-4405-CD5E6B55716C}"/>
              </a:ext>
            </a:extLst>
          </p:cNvPr>
          <p:cNvSpPr txBox="1"/>
          <p:nvPr/>
        </p:nvSpPr>
        <p:spPr>
          <a:xfrm>
            <a:off x="800099" y="3219450"/>
            <a:ext cx="108108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Cambria" panose="02040503050406030204" pitchFamily="18" charset="0"/>
                <a:ea typeface="Cambria" panose="02040503050406030204" pitchFamily="18" charset="0"/>
              </a:rPr>
              <a:t>b) Dùng thước đo góc để kiểm tra xem các góc có số đo bằng 60</a:t>
            </a:r>
            <a:r>
              <a:rPr lang="en-US" sz="32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° </a:t>
            </a:r>
            <a:r>
              <a:rPr lang="vi-VN" sz="3200" dirty="0">
                <a:latin typeface="Cambria" panose="02040503050406030204" pitchFamily="18" charset="0"/>
                <a:ea typeface="Cambria" panose="02040503050406030204" pitchFamily="18" charset="0"/>
              </a:rPr>
              <a:t>, 90</a:t>
            </a:r>
            <a:r>
              <a:rPr lang="en-US" sz="32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° </a:t>
            </a:r>
            <a:r>
              <a:rPr lang="vi-VN" sz="3200" dirty="0">
                <a:latin typeface="Cambria" panose="02040503050406030204" pitchFamily="18" charset="0"/>
                <a:ea typeface="Cambria" panose="02040503050406030204" pitchFamily="18" charset="0"/>
              </a:rPr>
              <a:t>, 120</a:t>
            </a:r>
            <a:r>
              <a:rPr lang="en-US" sz="32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° </a:t>
            </a:r>
            <a:r>
              <a:rPr lang="vi-VN" sz="3200" dirty="0">
                <a:latin typeface="Cambria" panose="02040503050406030204" pitchFamily="18" charset="0"/>
                <a:ea typeface="Cambria" panose="02040503050406030204" pitchFamily="18" charset="0"/>
              </a:rPr>
              <a:t> và nêu tên.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986A6-24AE-C236-4CD8-F722C8D35BE4}"/>
              </a:ext>
            </a:extLst>
          </p:cNvPr>
          <p:cNvSpPr txBox="1"/>
          <p:nvPr/>
        </p:nvSpPr>
        <p:spPr>
          <a:xfrm>
            <a:off x="838199" y="4695825"/>
            <a:ext cx="496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Góc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120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°: BAC VÀ YOX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435389-F15A-F3BA-4906-E5753FC83F8A}"/>
              </a:ext>
            </a:extLst>
          </p:cNvPr>
          <p:cNvSpPr txBox="1"/>
          <p:nvPr/>
        </p:nvSpPr>
        <p:spPr>
          <a:xfrm>
            <a:off x="6095999" y="4676775"/>
            <a:ext cx="496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Góc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9</a:t>
            </a:r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°: NMP </a:t>
            </a:r>
            <a:r>
              <a:rPr lang="en-US" sz="28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SQR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8C369C-9DAE-0FAC-80E7-90AE2D6E2A5B}"/>
              </a:ext>
            </a:extLst>
          </p:cNvPr>
          <p:cNvSpPr txBox="1"/>
          <p:nvPr/>
        </p:nvSpPr>
        <p:spPr>
          <a:xfrm>
            <a:off x="4095749" y="5514975"/>
            <a:ext cx="496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Góc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6</a:t>
            </a:r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°: EDG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015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shelves full of toys&#10;&#10;Description automatically generated">
            <a:extLst>
              <a:ext uri="{FF2B5EF4-FFF2-40B4-BE49-F238E27FC236}">
                <a16:creationId xmlns:a16="http://schemas.microsoft.com/office/drawing/2014/main" id="{7FD73A27-D565-5573-7C72-7BB9C2D3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85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Hình chữ nhật: Góc Tròn 6">
            <a:extLst>
              <a:ext uri="{FF2B5EF4-FFF2-40B4-BE49-F238E27FC236}">
                <a16:creationId xmlns:a16="http://schemas.microsoft.com/office/drawing/2014/main" id="{5B7FC96A-1D50-8CA4-EBD0-6ABE1B52D060}"/>
              </a:ext>
            </a:extLst>
          </p:cNvPr>
          <p:cNvSpPr/>
          <p:nvPr/>
        </p:nvSpPr>
        <p:spPr>
          <a:xfrm>
            <a:off x="360482" y="356927"/>
            <a:ext cx="11471036" cy="6144146"/>
          </a:xfrm>
          <a:custGeom>
            <a:avLst/>
            <a:gdLst>
              <a:gd name="connsiteX0" fmla="*/ 0 w 11471036"/>
              <a:gd name="connsiteY0" fmla="*/ 1024045 h 6144146"/>
              <a:gd name="connsiteX1" fmla="*/ 1024045 w 11471036"/>
              <a:gd name="connsiteY1" fmla="*/ 0 h 6144146"/>
              <a:gd name="connsiteX2" fmla="*/ 10446991 w 11471036"/>
              <a:gd name="connsiteY2" fmla="*/ 0 h 6144146"/>
              <a:gd name="connsiteX3" fmla="*/ 11471036 w 11471036"/>
              <a:gd name="connsiteY3" fmla="*/ 1024045 h 6144146"/>
              <a:gd name="connsiteX4" fmla="*/ 11471036 w 11471036"/>
              <a:gd name="connsiteY4" fmla="*/ 5120101 h 6144146"/>
              <a:gd name="connsiteX5" fmla="*/ 10446991 w 11471036"/>
              <a:gd name="connsiteY5" fmla="*/ 6144146 h 6144146"/>
              <a:gd name="connsiteX6" fmla="*/ 1024045 w 11471036"/>
              <a:gd name="connsiteY6" fmla="*/ 6144146 h 6144146"/>
              <a:gd name="connsiteX7" fmla="*/ 0 w 11471036"/>
              <a:gd name="connsiteY7" fmla="*/ 5120101 h 6144146"/>
              <a:gd name="connsiteX8" fmla="*/ 0 w 11471036"/>
              <a:gd name="connsiteY8" fmla="*/ 1024045 h 614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1036" h="6144146" fill="none" extrusionOk="0">
                <a:moveTo>
                  <a:pt x="0" y="1024045"/>
                </a:moveTo>
                <a:cubicBezTo>
                  <a:pt x="-14456" y="459380"/>
                  <a:pt x="447665" y="61418"/>
                  <a:pt x="1024045" y="0"/>
                </a:cubicBezTo>
                <a:cubicBezTo>
                  <a:pt x="5669657" y="77600"/>
                  <a:pt x="8228950" y="-27269"/>
                  <a:pt x="10446991" y="0"/>
                </a:cubicBezTo>
                <a:cubicBezTo>
                  <a:pt x="11057670" y="-59514"/>
                  <a:pt x="11567503" y="486880"/>
                  <a:pt x="11471036" y="1024045"/>
                </a:cubicBezTo>
                <a:cubicBezTo>
                  <a:pt x="11580036" y="2739407"/>
                  <a:pt x="11392827" y="3120661"/>
                  <a:pt x="11471036" y="5120101"/>
                </a:cubicBezTo>
                <a:cubicBezTo>
                  <a:pt x="11366767" y="5644876"/>
                  <a:pt x="11002227" y="6148701"/>
                  <a:pt x="10446991" y="6144146"/>
                </a:cubicBezTo>
                <a:cubicBezTo>
                  <a:pt x="7124574" y="6193323"/>
                  <a:pt x="3857274" y="6021444"/>
                  <a:pt x="1024045" y="6144146"/>
                </a:cubicBezTo>
                <a:cubicBezTo>
                  <a:pt x="452164" y="6192662"/>
                  <a:pt x="-8814" y="5693254"/>
                  <a:pt x="0" y="5120101"/>
                </a:cubicBezTo>
                <a:cubicBezTo>
                  <a:pt x="47022" y="4257639"/>
                  <a:pt x="104569" y="2032998"/>
                  <a:pt x="0" y="1024045"/>
                </a:cubicBezTo>
                <a:close/>
              </a:path>
              <a:path w="11471036" h="6144146" stroke="0" extrusionOk="0">
                <a:moveTo>
                  <a:pt x="0" y="1024045"/>
                </a:moveTo>
                <a:cubicBezTo>
                  <a:pt x="106327" y="446327"/>
                  <a:pt x="487400" y="-1930"/>
                  <a:pt x="1024045" y="0"/>
                </a:cubicBezTo>
                <a:cubicBezTo>
                  <a:pt x="5291291" y="-129276"/>
                  <a:pt x="7355919" y="-77778"/>
                  <a:pt x="10446991" y="0"/>
                </a:cubicBezTo>
                <a:cubicBezTo>
                  <a:pt x="10990744" y="-69532"/>
                  <a:pt x="11467507" y="478831"/>
                  <a:pt x="11471036" y="1024045"/>
                </a:cubicBezTo>
                <a:cubicBezTo>
                  <a:pt x="11552635" y="3020398"/>
                  <a:pt x="11625336" y="4670010"/>
                  <a:pt x="11471036" y="5120101"/>
                </a:cubicBezTo>
                <a:cubicBezTo>
                  <a:pt x="11479014" y="5702489"/>
                  <a:pt x="10966760" y="6159710"/>
                  <a:pt x="10446991" y="6144146"/>
                </a:cubicBezTo>
                <a:cubicBezTo>
                  <a:pt x="6623347" y="6188366"/>
                  <a:pt x="2038038" y="6114764"/>
                  <a:pt x="1024045" y="6144146"/>
                </a:cubicBezTo>
                <a:cubicBezTo>
                  <a:pt x="434775" y="6053062"/>
                  <a:pt x="-82668" y="5666559"/>
                  <a:pt x="0" y="5120101"/>
                </a:cubicBezTo>
                <a:cubicBezTo>
                  <a:pt x="-159954" y="3220450"/>
                  <a:pt x="22140" y="2115979"/>
                  <a:pt x="0" y="1024045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Nhóm 14">
            <a:extLst>
              <a:ext uri="{FF2B5EF4-FFF2-40B4-BE49-F238E27FC236}">
                <a16:creationId xmlns:a16="http://schemas.microsoft.com/office/drawing/2014/main" id="{D15DA55A-37E5-875F-F29C-140A025FB065}"/>
              </a:ext>
            </a:extLst>
          </p:cNvPr>
          <p:cNvGrpSpPr/>
          <p:nvPr/>
        </p:nvGrpSpPr>
        <p:grpSpPr>
          <a:xfrm>
            <a:off x="776733" y="575188"/>
            <a:ext cx="10790869" cy="668148"/>
            <a:chOff x="890133" y="603778"/>
            <a:chExt cx="10790869" cy="668148"/>
          </a:xfrm>
        </p:grpSpPr>
        <p:grpSp>
          <p:nvGrpSpPr>
            <p:cNvPr id="9" name="Nhóm 15">
              <a:extLst>
                <a:ext uri="{FF2B5EF4-FFF2-40B4-BE49-F238E27FC236}">
                  <a16:creationId xmlns:a16="http://schemas.microsoft.com/office/drawing/2014/main" id="{50BE2888-CE74-650B-D243-2398FAED606C}"/>
                </a:ext>
              </a:extLst>
            </p:cNvPr>
            <p:cNvGrpSpPr/>
            <p:nvPr/>
          </p:nvGrpSpPr>
          <p:grpSpPr>
            <a:xfrm>
              <a:off x="890133" y="603778"/>
              <a:ext cx="640080" cy="646588"/>
              <a:chOff x="890133" y="603778"/>
              <a:chExt cx="640080" cy="646588"/>
            </a:xfrm>
          </p:grpSpPr>
          <p:sp>
            <p:nvSpPr>
              <p:cNvPr id="11" name="Oval 22">
                <a:extLst>
                  <a:ext uri="{FF2B5EF4-FFF2-40B4-BE49-F238E27FC236}">
                    <a16:creationId xmlns:a16="http://schemas.microsoft.com/office/drawing/2014/main" id="{ABD61059-7725-83D1-2788-7D3AA3BC955A}"/>
                  </a:ext>
                </a:extLst>
              </p:cNvPr>
              <p:cNvSpPr/>
              <p:nvPr/>
            </p:nvSpPr>
            <p:spPr>
              <a:xfrm>
                <a:off x="890133" y="603778"/>
                <a:ext cx="640080" cy="64008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TextBox 23">
                <a:extLst>
                  <a:ext uri="{FF2B5EF4-FFF2-40B4-BE49-F238E27FC236}">
                    <a16:creationId xmlns:a16="http://schemas.microsoft.com/office/drawing/2014/main" id="{4A749418-A5E0-88F5-37FE-53D433DA409F}"/>
                  </a:ext>
                </a:extLst>
              </p:cNvPr>
              <p:cNvSpPr txBox="1"/>
              <p:nvPr/>
            </p:nvSpPr>
            <p:spPr>
              <a:xfrm>
                <a:off x="890133" y="604035"/>
                <a:ext cx="6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iCiel Pony" panose="02000000000000000000" pitchFamily="2" charset="0"/>
                    <a:ea typeface="+mn-ea"/>
                    <a:cs typeface="+mn-cs"/>
                  </a:rPr>
                  <a:t>3</a:t>
                </a:r>
                <a:endPara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Ciel Pony" panose="020000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16">
              <a:extLst>
                <a:ext uri="{FF2B5EF4-FFF2-40B4-BE49-F238E27FC236}">
                  <a16:creationId xmlns:a16="http://schemas.microsoft.com/office/drawing/2014/main" id="{05FADF12-03FC-5503-2AA9-B0F599AEC8F2}"/>
                </a:ext>
              </a:extLst>
            </p:cNvPr>
            <p:cNvSpPr txBox="1"/>
            <p:nvPr/>
          </p:nvSpPr>
          <p:spPr>
            <a:xfrm>
              <a:off x="1499752" y="625595"/>
              <a:ext cx="101812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sz="36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Rô-bốt đã vẽ một bức tranh như hình dưới đây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BCEA580-A7F0-32EF-9C4B-6B2293AE9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1362075"/>
            <a:ext cx="6286500" cy="2228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B47396C-D56F-FF18-E6C8-E02018AAD3B9}"/>
              </a:ext>
            </a:extLst>
          </p:cNvPr>
          <p:cNvSpPr txBox="1"/>
          <p:nvPr/>
        </p:nvSpPr>
        <p:spPr>
          <a:xfrm>
            <a:off x="847725" y="4181475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Em hãy chỉ ra các cặp đường thẳng song song, các cặp đường thẳng vuông góc.</a:t>
            </a:r>
          </a:p>
          <a:p>
            <a:pPr algn="just"/>
            <a:r>
              <a:rPr lang="vi-VN" sz="2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Rô-bốt đã vẽ những dạng hình phẳng nào trong bức tranh?</a:t>
            </a:r>
          </a:p>
        </p:txBody>
      </p:sp>
    </p:spTree>
    <p:extLst>
      <p:ext uri="{BB962C8B-B14F-4D97-AF65-F5344CB8AC3E}">
        <p14:creationId xmlns:p14="http://schemas.microsoft.com/office/powerpoint/2010/main" val="741119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om with shelves full of toys&#10;&#10;Description automatically generated">
            <a:extLst>
              <a:ext uri="{FF2B5EF4-FFF2-40B4-BE49-F238E27FC236}">
                <a16:creationId xmlns:a16="http://schemas.microsoft.com/office/drawing/2014/main" id="{7FD73A27-D565-5573-7C72-7BB9C2D31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5" b="859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Hình chữ nhật: Góc Tròn 6">
            <a:extLst>
              <a:ext uri="{FF2B5EF4-FFF2-40B4-BE49-F238E27FC236}">
                <a16:creationId xmlns:a16="http://schemas.microsoft.com/office/drawing/2014/main" id="{5B7FC96A-1D50-8CA4-EBD0-6ABE1B52D060}"/>
              </a:ext>
            </a:extLst>
          </p:cNvPr>
          <p:cNvSpPr/>
          <p:nvPr/>
        </p:nvSpPr>
        <p:spPr>
          <a:xfrm>
            <a:off x="360482" y="356927"/>
            <a:ext cx="11471036" cy="6144146"/>
          </a:xfrm>
          <a:custGeom>
            <a:avLst/>
            <a:gdLst>
              <a:gd name="connsiteX0" fmla="*/ 0 w 11471036"/>
              <a:gd name="connsiteY0" fmla="*/ 1024045 h 6144146"/>
              <a:gd name="connsiteX1" fmla="*/ 1024045 w 11471036"/>
              <a:gd name="connsiteY1" fmla="*/ 0 h 6144146"/>
              <a:gd name="connsiteX2" fmla="*/ 10446991 w 11471036"/>
              <a:gd name="connsiteY2" fmla="*/ 0 h 6144146"/>
              <a:gd name="connsiteX3" fmla="*/ 11471036 w 11471036"/>
              <a:gd name="connsiteY3" fmla="*/ 1024045 h 6144146"/>
              <a:gd name="connsiteX4" fmla="*/ 11471036 w 11471036"/>
              <a:gd name="connsiteY4" fmla="*/ 5120101 h 6144146"/>
              <a:gd name="connsiteX5" fmla="*/ 10446991 w 11471036"/>
              <a:gd name="connsiteY5" fmla="*/ 6144146 h 6144146"/>
              <a:gd name="connsiteX6" fmla="*/ 1024045 w 11471036"/>
              <a:gd name="connsiteY6" fmla="*/ 6144146 h 6144146"/>
              <a:gd name="connsiteX7" fmla="*/ 0 w 11471036"/>
              <a:gd name="connsiteY7" fmla="*/ 5120101 h 6144146"/>
              <a:gd name="connsiteX8" fmla="*/ 0 w 11471036"/>
              <a:gd name="connsiteY8" fmla="*/ 1024045 h 614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71036" h="6144146" fill="none" extrusionOk="0">
                <a:moveTo>
                  <a:pt x="0" y="1024045"/>
                </a:moveTo>
                <a:cubicBezTo>
                  <a:pt x="-14456" y="459380"/>
                  <a:pt x="447665" y="61418"/>
                  <a:pt x="1024045" y="0"/>
                </a:cubicBezTo>
                <a:cubicBezTo>
                  <a:pt x="5669657" y="77600"/>
                  <a:pt x="8228950" y="-27269"/>
                  <a:pt x="10446991" y="0"/>
                </a:cubicBezTo>
                <a:cubicBezTo>
                  <a:pt x="11057670" y="-59514"/>
                  <a:pt x="11567503" y="486880"/>
                  <a:pt x="11471036" y="1024045"/>
                </a:cubicBezTo>
                <a:cubicBezTo>
                  <a:pt x="11580036" y="2739407"/>
                  <a:pt x="11392827" y="3120661"/>
                  <a:pt x="11471036" y="5120101"/>
                </a:cubicBezTo>
                <a:cubicBezTo>
                  <a:pt x="11366767" y="5644876"/>
                  <a:pt x="11002227" y="6148701"/>
                  <a:pt x="10446991" y="6144146"/>
                </a:cubicBezTo>
                <a:cubicBezTo>
                  <a:pt x="7124574" y="6193323"/>
                  <a:pt x="3857274" y="6021444"/>
                  <a:pt x="1024045" y="6144146"/>
                </a:cubicBezTo>
                <a:cubicBezTo>
                  <a:pt x="452164" y="6192662"/>
                  <a:pt x="-8814" y="5693254"/>
                  <a:pt x="0" y="5120101"/>
                </a:cubicBezTo>
                <a:cubicBezTo>
                  <a:pt x="47022" y="4257639"/>
                  <a:pt x="104569" y="2032998"/>
                  <a:pt x="0" y="1024045"/>
                </a:cubicBezTo>
                <a:close/>
              </a:path>
              <a:path w="11471036" h="6144146" stroke="0" extrusionOk="0">
                <a:moveTo>
                  <a:pt x="0" y="1024045"/>
                </a:moveTo>
                <a:cubicBezTo>
                  <a:pt x="106327" y="446327"/>
                  <a:pt x="487400" y="-1930"/>
                  <a:pt x="1024045" y="0"/>
                </a:cubicBezTo>
                <a:cubicBezTo>
                  <a:pt x="5291291" y="-129276"/>
                  <a:pt x="7355919" y="-77778"/>
                  <a:pt x="10446991" y="0"/>
                </a:cubicBezTo>
                <a:cubicBezTo>
                  <a:pt x="10990744" y="-69532"/>
                  <a:pt x="11467507" y="478831"/>
                  <a:pt x="11471036" y="1024045"/>
                </a:cubicBezTo>
                <a:cubicBezTo>
                  <a:pt x="11552635" y="3020398"/>
                  <a:pt x="11625336" y="4670010"/>
                  <a:pt x="11471036" y="5120101"/>
                </a:cubicBezTo>
                <a:cubicBezTo>
                  <a:pt x="11479014" y="5702489"/>
                  <a:pt x="10966760" y="6159710"/>
                  <a:pt x="10446991" y="6144146"/>
                </a:cubicBezTo>
                <a:cubicBezTo>
                  <a:pt x="6623347" y="6188366"/>
                  <a:pt x="2038038" y="6114764"/>
                  <a:pt x="1024045" y="6144146"/>
                </a:cubicBezTo>
                <a:cubicBezTo>
                  <a:pt x="434775" y="6053062"/>
                  <a:pt x="-82668" y="5666559"/>
                  <a:pt x="0" y="5120101"/>
                </a:cubicBezTo>
                <a:cubicBezTo>
                  <a:pt x="-159954" y="3220450"/>
                  <a:pt x="22140" y="2115979"/>
                  <a:pt x="0" y="1024045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85EFD7-FB58-7B67-4B61-767E26D9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85775"/>
            <a:ext cx="6286500" cy="2228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FC215E-7D91-F223-0674-7BE6CA4A606F}"/>
              </a:ext>
            </a:extLst>
          </p:cNvPr>
          <p:cNvSpPr txBox="1"/>
          <p:nvPr/>
        </p:nvSpPr>
        <p:spPr>
          <a:xfrm>
            <a:off x="361951" y="2934385"/>
            <a:ext cx="11439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Em hãy chỉ ra các cặp đường thẳng song song, các cặp đường thẳng vuông góc.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1675DF-2A7A-AC32-B87F-AA350C2AD7F9}"/>
              </a:ext>
            </a:extLst>
          </p:cNvPr>
          <p:cNvCxnSpPr>
            <a:cxnSpLocks/>
          </p:cNvCxnSpPr>
          <p:nvPr/>
        </p:nvCxnSpPr>
        <p:spPr>
          <a:xfrm flipH="1">
            <a:off x="3257550" y="819150"/>
            <a:ext cx="1076325" cy="13906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1F8CA7-78D0-0654-50AE-9F25B0A8F388}"/>
              </a:ext>
            </a:extLst>
          </p:cNvPr>
          <p:cNvCxnSpPr>
            <a:cxnSpLocks/>
          </p:cNvCxnSpPr>
          <p:nvPr/>
        </p:nvCxnSpPr>
        <p:spPr>
          <a:xfrm flipH="1">
            <a:off x="4524375" y="866775"/>
            <a:ext cx="1133475" cy="14192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8F455CB-E41A-940C-5DEF-AA646C4F9BD4}"/>
              </a:ext>
            </a:extLst>
          </p:cNvPr>
          <p:cNvCxnSpPr>
            <a:cxnSpLocks/>
          </p:cNvCxnSpPr>
          <p:nvPr/>
        </p:nvCxnSpPr>
        <p:spPr>
          <a:xfrm flipH="1">
            <a:off x="3067050" y="1562100"/>
            <a:ext cx="2419350" cy="390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CEFE68-97A8-F1E7-00CD-81BBFA2B907A}"/>
              </a:ext>
            </a:extLst>
          </p:cNvPr>
          <p:cNvCxnSpPr>
            <a:cxnSpLocks/>
          </p:cNvCxnSpPr>
          <p:nvPr/>
        </p:nvCxnSpPr>
        <p:spPr>
          <a:xfrm flipH="1">
            <a:off x="4019550" y="2019300"/>
            <a:ext cx="2428875" cy="390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5C17B01-5A67-4B18-B2E0-B9260603F5F5}"/>
              </a:ext>
            </a:extLst>
          </p:cNvPr>
          <p:cNvSpPr txBox="1"/>
          <p:nvPr/>
        </p:nvSpPr>
        <p:spPr>
          <a:xfrm>
            <a:off x="571499" y="3534460"/>
            <a:ext cx="10563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 2 cặp đường thẳng song song: cặp đường thẳng màu đỏ, cặp đường thẳng màu đen; có 1 cặp đường thẳng vuông góc: đường thẳng màu xanh và đường thẳng màu đỏ</a:t>
            </a:r>
            <a:endParaRPr lang="vi-VN" sz="2400" b="1" i="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02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358</Words>
  <Application>Microsoft Office PowerPoint</Application>
  <PresentationFormat>Widescreen</PresentationFormat>
  <Paragraphs>51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Aptos</vt:lpstr>
      <vt:lpstr>Arial</vt:lpstr>
      <vt:lpstr>Calibri</vt:lpstr>
      <vt:lpstr>Calibri Light</vt:lpstr>
      <vt:lpstr>Cambria</vt:lpstr>
      <vt:lpstr>Cambria Math</vt:lpstr>
      <vt:lpstr>iCiel Pony</vt:lpstr>
      <vt:lpstr>1_Office Theme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Chang Chang</cp:lastModifiedBy>
  <cp:revision>21</cp:revision>
  <dcterms:created xsi:type="dcterms:W3CDTF">2024-06-23T10:16:32Z</dcterms:created>
  <dcterms:modified xsi:type="dcterms:W3CDTF">2024-08-13T18:03:46Z</dcterms:modified>
</cp:coreProperties>
</file>